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9" r:id="rId4"/>
  </p:sldMasterIdLst>
  <p:notesMasterIdLst>
    <p:notesMasterId r:id="rId27"/>
  </p:notesMasterIdLst>
  <p:handoutMasterIdLst>
    <p:handoutMasterId r:id="rId28"/>
  </p:handoutMasterIdLst>
  <p:sldIdLst>
    <p:sldId id="256" r:id="rId5"/>
    <p:sldId id="292" r:id="rId6"/>
    <p:sldId id="306" r:id="rId7"/>
    <p:sldId id="295" r:id="rId8"/>
    <p:sldId id="309" r:id="rId9"/>
    <p:sldId id="308" r:id="rId10"/>
    <p:sldId id="310" r:id="rId11"/>
    <p:sldId id="289" r:id="rId12"/>
    <p:sldId id="297" r:id="rId13"/>
    <p:sldId id="298" r:id="rId14"/>
    <p:sldId id="302" r:id="rId15"/>
    <p:sldId id="303" r:id="rId16"/>
    <p:sldId id="304" r:id="rId17"/>
    <p:sldId id="287" r:id="rId18"/>
    <p:sldId id="311" r:id="rId19"/>
    <p:sldId id="268" r:id="rId20"/>
    <p:sldId id="299" r:id="rId21"/>
    <p:sldId id="300" r:id="rId22"/>
    <p:sldId id="307" r:id="rId23"/>
    <p:sldId id="305" r:id="rId24"/>
    <p:sldId id="296" r:id="rId25"/>
    <p:sldId id="29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000"/>
    <a:srgbClr val="CC0000"/>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78D3C8-D27C-4EE0-A51F-AB20F7586808}" v="105" dt="2024-12-10T15:48:32.914"/>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howGuides="1">
      <p:cViewPr varScale="1">
        <p:scale>
          <a:sx n="63" d="100"/>
          <a:sy n="63" d="100"/>
        </p:scale>
        <p:origin x="72" y="1788"/>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gustine Ogbonnah" userId="bade86cf02446d3c" providerId="LiveId" clId="{BC78D3C8-D27C-4EE0-A51F-AB20F7586808}"/>
    <pc:docChg chg="undo custSel addSld delSld modSld sldOrd modMainMaster">
      <pc:chgData name="Augustine Ogbonnah" userId="bade86cf02446d3c" providerId="LiveId" clId="{BC78D3C8-D27C-4EE0-A51F-AB20F7586808}" dt="2024-12-10T15:48:32.914" v="717" actId="20577"/>
      <pc:docMkLst>
        <pc:docMk/>
      </pc:docMkLst>
      <pc:sldChg chg="addSp delSp modSp mod">
        <pc:chgData name="Augustine Ogbonnah" userId="bade86cf02446d3c" providerId="LiveId" clId="{BC78D3C8-D27C-4EE0-A51F-AB20F7586808}" dt="2024-12-05T21:27:57.782" v="246" actId="14100"/>
        <pc:sldMkLst>
          <pc:docMk/>
          <pc:sldMk cId="1039759085" sldId="256"/>
        </pc:sldMkLst>
        <pc:spChg chg="mod">
          <ac:chgData name="Augustine Ogbonnah" userId="bade86cf02446d3c" providerId="LiveId" clId="{BC78D3C8-D27C-4EE0-A51F-AB20F7586808}" dt="2024-12-05T19:04:07.186" v="7" actId="207"/>
          <ac:spMkLst>
            <pc:docMk/>
            <pc:sldMk cId="1039759085" sldId="256"/>
            <ac:spMk id="8" creationId="{479F0267-9D1C-BDA9-A152-B01CD379FC92}"/>
          </ac:spMkLst>
        </pc:spChg>
        <pc:picChg chg="add mod">
          <ac:chgData name="Augustine Ogbonnah" userId="bade86cf02446d3c" providerId="LiveId" clId="{BC78D3C8-D27C-4EE0-A51F-AB20F7586808}" dt="2024-12-05T21:27:57.782" v="246" actId="14100"/>
          <ac:picMkLst>
            <pc:docMk/>
            <pc:sldMk cId="1039759085" sldId="256"/>
            <ac:picMk id="5" creationId="{DBA2E876-27EB-3772-F3EF-F7F2DC26875C}"/>
          </ac:picMkLst>
        </pc:picChg>
      </pc:sldChg>
      <pc:sldChg chg="modSp">
        <pc:chgData name="Augustine Ogbonnah" userId="bade86cf02446d3c" providerId="LiveId" clId="{BC78D3C8-D27C-4EE0-A51F-AB20F7586808}" dt="2024-12-10T15:48:32.914" v="717" actId="20577"/>
        <pc:sldMkLst>
          <pc:docMk/>
          <pc:sldMk cId="837402205" sldId="264"/>
        </pc:sldMkLst>
        <pc:graphicFrameChg chg="mod">
          <ac:chgData name="Augustine Ogbonnah" userId="bade86cf02446d3c" providerId="LiveId" clId="{BC78D3C8-D27C-4EE0-A51F-AB20F7586808}" dt="2024-12-10T15:48:32.914" v="717" actId="20577"/>
          <ac:graphicFrameMkLst>
            <pc:docMk/>
            <pc:sldMk cId="837402205" sldId="264"/>
            <ac:graphicFrameMk id="36" creationId="{26C015F6-39B5-CBF9-8E10-6E016CC41D0D}"/>
          </ac:graphicFrameMkLst>
        </pc:graphicFrameChg>
      </pc:sldChg>
      <pc:sldChg chg="del">
        <pc:chgData name="Augustine Ogbonnah" userId="bade86cf02446d3c" providerId="LiveId" clId="{BC78D3C8-D27C-4EE0-A51F-AB20F7586808}" dt="2024-12-09T14:44:43.745" v="526" actId="2696"/>
        <pc:sldMkLst>
          <pc:docMk/>
          <pc:sldMk cId="1721841647" sldId="266"/>
        </pc:sldMkLst>
      </pc:sldChg>
      <pc:sldChg chg="modSp mod">
        <pc:chgData name="Augustine Ogbonnah" userId="bade86cf02446d3c" providerId="LiveId" clId="{BC78D3C8-D27C-4EE0-A51F-AB20F7586808}" dt="2024-12-09T15:10:22.170" v="648"/>
        <pc:sldMkLst>
          <pc:docMk/>
          <pc:sldMk cId="4259977132" sldId="268"/>
        </pc:sldMkLst>
        <pc:spChg chg="mod">
          <ac:chgData name="Augustine Ogbonnah" userId="bade86cf02446d3c" providerId="LiveId" clId="{BC78D3C8-D27C-4EE0-A51F-AB20F7586808}" dt="2024-12-09T15:10:22.170" v="648"/>
          <ac:spMkLst>
            <pc:docMk/>
            <pc:sldMk cId="4259977132" sldId="268"/>
            <ac:spMk id="3" creationId="{A9EC33FE-62DB-6728-189D-F2A11D627C45}"/>
          </ac:spMkLst>
        </pc:spChg>
        <pc:spChg chg="mod">
          <ac:chgData name="Augustine Ogbonnah" userId="bade86cf02446d3c" providerId="LiveId" clId="{BC78D3C8-D27C-4EE0-A51F-AB20F7586808}" dt="2024-12-09T14:59:38.249" v="612" actId="27636"/>
          <ac:spMkLst>
            <pc:docMk/>
            <pc:sldMk cId="4259977132" sldId="268"/>
            <ac:spMk id="24" creationId="{4C1675C6-9CE1-3D87-365F-B3DB1F59CE68}"/>
          </ac:spMkLst>
        </pc:spChg>
      </pc:sldChg>
      <pc:sldChg chg="addSp delSp modSp mod setBg delDesignElem">
        <pc:chgData name="Augustine Ogbonnah" userId="bade86cf02446d3c" providerId="LiveId" clId="{BC78D3C8-D27C-4EE0-A51F-AB20F7586808}" dt="2024-12-09T14:59:37.678" v="610"/>
        <pc:sldMkLst>
          <pc:docMk/>
          <pc:sldMk cId="435195399" sldId="283"/>
        </pc:sldMkLst>
        <pc:spChg chg="mod">
          <ac:chgData name="Augustine Ogbonnah" userId="bade86cf02446d3c" providerId="LiveId" clId="{BC78D3C8-D27C-4EE0-A51F-AB20F7586808}" dt="2024-12-05T21:33:56.754" v="280" actId="26606"/>
          <ac:spMkLst>
            <pc:docMk/>
            <pc:sldMk cId="435195399" sldId="283"/>
            <ac:spMk id="19" creationId="{C903843E-1FAB-AFBB-BDC9-440FCC8CFB12}"/>
          </ac:spMkLst>
        </pc:spChg>
        <pc:spChg chg="mod">
          <ac:chgData name="Augustine Ogbonnah" userId="bade86cf02446d3c" providerId="LiveId" clId="{BC78D3C8-D27C-4EE0-A51F-AB20F7586808}" dt="2024-12-05T21:36:10.145" v="410" actId="5793"/>
          <ac:spMkLst>
            <pc:docMk/>
            <pc:sldMk cId="435195399" sldId="283"/>
            <ac:spMk id="20" creationId="{826664CC-F0B7-D2E1-A321-E97944F52EA3}"/>
          </ac:spMkLst>
        </pc:spChg>
        <pc:spChg chg="add del">
          <ac:chgData name="Augustine Ogbonnah" userId="bade86cf02446d3c" providerId="LiveId" clId="{BC78D3C8-D27C-4EE0-A51F-AB20F7586808}" dt="2024-12-09T14:59:37.678" v="610"/>
          <ac:spMkLst>
            <pc:docMk/>
            <pc:sldMk cId="435195399" sldId="283"/>
            <ac:spMk id="62" creationId="{079CE317-680B-449C-A423-71C1FE069B4C}"/>
          </ac:spMkLst>
        </pc:spChg>
        <pc:spChg chg="add del">
          <ac:chgData name="Augustine Ogbonnah" userId="bade86cf02446d3c" providerId="LiveId" clId="{BC78D3C8-D27C-4EE0-A51F-AB20F7586808}" dt="2024-12-09T14:59:37.678" v="610"/>
          <ac:spMkLst>
            <pc:docMk/>
            <pc:sldMk cId="435195399" sldId="283"/>
            <ac:spMk id="64" creationId="{0D105174-071A-4257-860A-5EE2D11DD5E6}"/>
          </ac:spMkLst>
        </pc:spChg>
        <pc:spChg chg="add del">
          <ac:chgData name="Augustine Ogbonnah" userId="bade86cf02446d3c" providerId="LiveId" clId="{BC78D3C8-D27C-4EE0-A51F-AB20F7586808}" dt="2024-12-09T14:59:37.678" v="610"/>
          <ac:spMkLst>
            <pc:docMk/>
            <pc:sldMk cId="435195399" sldId="283"/>
            <ac:spMk id="66" creationId="{E17B217C-3C66-46B3-9E9D-2771AA2A23E2}"/>
          </ac:spMkLst>
        </pc:spChg>
        <pc:spChg chg="add del">
          <ac:chgData name="Augustine Ogbonnah" userId="bade86cf02446d3c" providerId="LiveId" clId="{BC78D3C8-D27C-4EE0-A51F-AB20F7586808}" dt="2024-12-09T14:59:37.678" v="610"/>
          <ac:spMkLst>
            <pc:docMk/>
            <pc:sldMk cId="435195399" sldId="283"/>
            <ac:spMk id="68" creationId="{8A848D99-5D8B-49F5-97E9-AA7C3F5F2BE6}"/>
          </ac:spMkLst>
        </pc:spChg>
        <pc:grpChg chg="add del">
          <ac:chgData name="Augustine Ogbonnah" userId="bade86cf02446d3c" providerId="LiveId" clId="{BC78D3C8-D27C-4EE0-A51F-AB20F7586808}" dt="2024-12-09T14:59:37.678" v="610"/>
          <ac:grpSpMkLst>
            <pc:docMk/>
            <pc:sldMk cId="435195399" sldId="283"/>
            <ac:grpSpMk id="51" creationId="{DDA34B8A-FA8D-4E16-AD72-7B60B1C2582A}"/>
          </ac:grpSpMkLst>
        </pc:grpChg>
        <pc:picChg chg="add mod">
          <ac:chgData name="Augustine Ogbonnah" userId="bade86cf02446d3c" providerId="LiveId" clId="{BC78D3C8-D27C-4EE0-A51F-AB20F7586808}" dt="2024-12-05T21:35:20.227" v="404" actId="1036"/>
          <ac:picMkLst>
            <pc:docMk/>
            <pc:sldMk cId="435195399" sldId="283"/>
            <ac:picMk id="48" creationId="{A0D16243-BA19-0A24-FAAD-2A320926CD3E}"/>
          </ac:picMkLst>
        </pc:picChg>
      </pc:sldChg>
      <pc:sldChg chg="delSp delDesignElem">
        <pc:chgData name="Augustine Ogbonnah" userId="bade86cf02446d3c" providerId="LiveId" clId="{BC78D3C8-D27C-4EE0-A51F-AB20F7586808}" dt="2024-12-09T14:59:37.678" v="610"/>
        <pc:sldMkLst>
          <pc:docMk/>
          <pc:sldMk cId="3854442470" sldId="287"/>
        </pc:sldMkLst>
        <pc:spChg chg="del">
          <ac:chgData name="Augustine Ogbonnah" userId="bade86cf02446d3c" providerId="LiveId" clId="{BC78D3C8-D27C-4EE0-A51F-AB20F7586808}" dt="2024-12-09T14:59:37.678" v="610"/>
          <ac:spMkLst>
            <pc:docMk/>
            <pc:sldMk cId="3854442470" sldId="287"/>
            <ac:spMk id="49" creationId="{59647F54-801D-44AB-8284-EDDFF7763139}"/>
          </ac:spMkLst>
        </pc:spChg>
        <pc:spChg chg="del">
          <ac:chgData name="Augustine Ogbonnah" userId="bade86cf02446d3c" providerId="LiveId" clId="{BC78D3C8-D27C-4EE0-A51F-AB20F7586808}" dt="2024-12-09T14:59:37.678" v="610"/>
          <ac:spMkLst>
            <pc:docMk/>
            <pc:sldMk cId="3854442470" sldId="287"/>
            <ac:spMk id="51" creationId="{510C9632-BB6F-48EE-AB65-501878BA5DB6}"/>
          </ac:spMkLst>
        </pc:spChg>
        <pc:spChg chg="del">
          <ac:chgData name="Augustine Ogbonnah" userId="bade86cf02446d3c" providerId="LiveId" clId="{BC78D3C8-D27C-4EE0-A51F-AB20F7586808}" dt="2024-12-09T14:59:37.678" v="610"/>
          <ac:spMkLst>
            <pc:docMk/>
            <pc:sldMk cId="3854442470" sldId="287"/>
            <ac:spMk id="53" creationId="{4EC8AAB6-953B-4D29-9967-3C44D06BB4E8}"/>
          </ac:spMkLst>
        </pc:spChg>
        <pc:spChg chg="del">
          <ac:chgData name="Augustine Ogbonnah" userId="bade86cf02446d3c" providerId="LiveId" clId="{BC78D3C8-D27C-4EE0-A51F-AB20F7586808}" dt="2024-12-09T14:59:37.678" v="610"/>
          <ac:spMkLst>
            <pc:docMk/>
            <pc:sldMk cId="3854442470" sldId="287"/>
            <ac:spMk id="55" creationId="{C89ED458-2326-40DC-9C7B-1A717B6551AD}"/>
          </ac:spMkLst>
        </pc:spChg>
        <pc:spChg chg="del">
          <ac:chgData name="Augustine Ogbonnah" userId="bade86cf02446d3c" providerId="LiveId" clId="{BC78D3C8-D27C-4EE0-A51F-AB20F7586808}" dt="2024-12-09T14:59:37.678" v="610"/>
          <ac:spMkLst>
            <pc:docMk/>
            <pc:sldMk cId="3854442470" sldId="287"/>
            <ac:spMk id="57" creationId="{6F9D1DE6-E368-4F07-85F9-D5B767477DDF}"/>
          </ac:spMkLst>
        </pc:spChg>
        <pc:spChg chg="del">
          <ac:chgData name="Augustine Ogbonnah" userId="bade86cf02446d3c" providerId="LiveId" clId="{BC78D3C8-D27C-4EE0-A51F-AB20F7586808}" dt="2024-12-09T14:59:37.678" v="610"/>
          <ac:spMkLst>
            <pc:docMk/>
            <pc:sldMk cId="3854442470" sldId="287"/>
            <ac:spMk id="59" creationId="{F63B1F66-4ACE-4A01-8ADF-F175A9C358B2}"/>
          </ac:spMkLst>
        </pc:spChg>
        <pc:spChg chg="del">
          <ac:chgData name="Augustine Ogbonnah" userId="bade86cf02446d3c" providerId="LiveId" clId="{BC78D3C8-D27C-4EE0-A51F-AB20F7586808}" dt="2024-12-09T14:59:37.678" v="610"/>
          <ac:spMkLst>
            <pc:docMk/>
            <pc:sldMk cId="3854442470" sldId="287"/>
            <ac:spMk id="61" creationId="{CF8448ED-9332-4A9B-8CAB-B1985E596E20}"/>
          </ac:spMkLst>
        </pc:spChg>
        <pc:spChg chg="del">
          <ac:chgData name="Augustine Ogbonnah" userId="bade86cf02446d3c" providerId="LiveId" clId="{BC78D3C8-D27C-4EE0-A51F-AB20F7586808}" dt="2024-12-09T14:59:37.678" v="610"/>
          <ac:spMkLst>
            <pc:docMk/>
            <pc:sldMk cId="3854442470" sldId="287"/>
            <ac:spMk id="63" creationId="{ED3A2261-1C75-40FF-8CD6-18C5900C1C8D}"/>
          </ac:spMkLst>
        </pc:spChg>
        <pc:grpChg chg="del">
          <ac:chgData name="Augustine Ogbonnah" userId="bade86cf02446d3c" providerId="LiveId" clId="{BC78D3C8-D27C-4EE0-A51F-AB20F7586808}" dt="2024-12-09T14:59:37.678" v="610"/>
          <ac:grpSpMkLst>
            <pc:docMk/>
            <pc:sldMk cId="3854442470" sldId="287"/>
            <ac:grpSpMk id="38" creationId="{FAEF28A3-012D-4640-B8B8-1EF6EAF7233B}"/>
          </ac:grpSpMkLst>
        </pc:grpChg>
      </pc:sldChg>
      <pc:sldChg chg="addSp delSp modSp mod">
        <pc:chgData name="Augustine Ogbonnah" userId="bade86cf02446d3c" providerId="LiveId" clId="{BC78D3C8-D27C-4EE0-A51F-AB20F7586808}" dt="2024-12-09T15:03:22.058" v="617" actId="20577"/>
        <pc:sldMkLst>
          <pc:docMk/>
          <pc:sldMk cId="2676905442" sldId="289"/>
        </pc:sldMkLst>
        <pc:spChg chg="mod">
          <ac:chgData name="Augustine Ogbonnah" userId="bade86cf02446d3c" providerId="LiveId" clId="{BC78D3C8-D27C-4EE0-A51F-AB20F7586808}" dt="2024-12-09T15:02:37.844" v="614" actId="207"/>
          <ac:spMkLst>
            <pc:docMk/>
            <pc:sldMk cId="2676905442" sldId="289"/>
            <ac:spMk id="2" creationId="{A5A176B6-C5F2-A266-55AC-C0C41D3B5EE2}"/>
          </ac:spMkLst>
        </pc:spChg>
        <pc:spChg chg="mod">
          <ac:chgData name="Augustine Ogbonnah" userId="bade86cf02446d3c" providerId="LiveId" clId="{BC78D3C8-D27C-4EE0-A51F-AB20F7586808}" dt="2024-12-09T15:03:22.058" v="617" actId="20577"/>
          <ac:spMkLst>
            <pc:docMk/>
            <pc:sldMk cId="2676905442" sldId="289"/>
            <ac:spMk id="17" creationId="{EBA544F6-BF8C-2C87-3906-146BEDB4C299}"/>
          </ac:spMkLst>
        </pc:spChg>
        <pc:graphicFrameChg chg="mod">
          <ac:chgData name="Augustine Ogbonnah" userId="bade86cf02446d3c" providerId="LiveId" clId="{BC78D3C8-D27C-4EE0-A51F-AB20F7586808}" dt="2024-12-09T14:45:35.597" v="530" actId="1076"/>
          <ac:graphicFrameMkLst>
            <pc:docMk/>
            <pc:sldMk cId="2676905442" sldId="289"/>
            <ac:graphicFrameMk id="19" creationId="{6F25D67A-A3E6-0D3D-4CC9-E757AB3682C5}"/>
          </ac:graphicFrameMkLst>
        </pc:graphicFrameChg>
        <pc:picChg chg="mod">
          <ac:chgData name="Augustine Ogbonnah" userId="bade86cf02446d3c" providerId="LiveId" clId="{BC78D3C8-D27C-4EE0-A51F-AB20F7586808}" dt="2024-12-09T15:02:46.452" v="615" actId="14100"/>
          <ac:picMkLst>
            <pc:docMk/>
            <pc:sldMk cId="2676905442" sldId="289"/>
            <ac:picMk id="8" creationId="{C42E2A69-10DB-FC49-2C2B-FD1FF6158687}"/>
          </ac:picMkLst>
        </pc:picChg>
        <pc:picChg chg="mod">
          <ac:chgData name="Augustine Ogbonnah" userId="bade86cf02446d3c" providerId="LiveId" clId="{BC78D3C8-D27C-4EE0-A51F-AB20F7586808}" dt="2024-12-09T15:02:51.700" v="616" actId="14100"/>
          <ac:picMkLst>
            <pc:docMk/>
            <pc:sldMk cId="2676905442" sldId="289"/>
            <ac:picMk id="10" creationId="{7111E589-DCF7-FE68-4B53-E36CD2BFEFB1}"/>
          </ac:picMkLst>
        </pc:picChg>
      </pc:sldChg>
      <pc:sldChg chg="addSp delSp modSp mod setBg setClrOvrMap delDesignElem">
        <pc:chgData name="Augustine Ogbonnah" userId="bade86cf02446d3c" providerId="LiveId" clId="{BC78D3C8-D27C-4EE0-A51F-AB20F7586808}" dt="2024-12-09T14:59:37.678" v="610"/>
        <pc:sldMkLst>
          <pc:docMk/>
          <pc:sldMk cId="2201125929" sldId="292"/>
        </pc:sldMkLst>
        <pc:spChg chg="mod ord">
          <ac:chgData name="Augustine Ogbonnah" userId="bade86cf02446d3c" providerId="LiveId" clId="{BC78D3C8-D27C-4EE0-A51F-AB20F7586808}" dt="2024-12-05T21:28:28.379" v="247" actId="26606"/>
          <ac:spMkLst>
            <pc:docMk/>
            <pc:sldMk cId="2201125929" sldId="292"/>
            <ac:spMk id="8" creationId="{1A667A9A-3428-68BE-D555-0DE1859FDF8A}"/>
          </ac:spMkLst>
        </pc:spChg>
        <pc:spChg chg="mod">
          <ac:chgData name="Augustine Ogbonnah" userId="bade86cf02446d3c" providerId="LiveId" clId="{BC78D3C8-D27C-4EE0-A51F-AB20F7586808}" dt="2024-12-05T21:28:28.379" v="247" actId="26606"/>
          <ac:spMkLst>
            <pc:docMk/>
            <pc:sldMk cId="2201125929" sldId="292"/>
            <ac:spMk id="13" creationId="{FB23E1E4-7CB2-923B-9D41-672CB85E05DA}"/>
          </ac:spMkLst>
        </pc:spChg>
        <pc:spChg chg="add del">
          <ac:chgData name="Augustine Ogbonnah" userId="bade86cf02446d3c" providerId="LiveId" clId="{BC78D3C8-D27C-4EE0-A51F-AB20F7586808}" dt="2024-12-09T14:59:37.678" v="610"/>
          <ac:spMkLst>
            <pc:docMk/>
            <pc:sldMk cId="2201125929" sldId="292"/>
            <ac:spMk id="50" creationId="{59647F54-801D-44AB-8284-EDDFF7763139}"/>
          </ac:spMkLst>
        </pc:spChg>
        <pc:spChg chg="add del">
          <ac:chgData name="Augustine Ogbonnah" userId="bade86cf02446d3c" providerId="LiveId" clId="{BC78D3C8-D27C-4EE0-A51F-AB20F7586808}" dt="2024-12-09T14:59:37.678" v="610"/>
          <ac:spMkLst>
            <pc:docMk/>
            <pc:sldMk cId="2201125929" sldId="292"/>
            <ac:spMk id="52" creationId="{510C9632-BB6F-48EE-AB65-501878BA5DB6}"/>
          </ac:spMkLst>
        </pc:spChg>
        <pc:spChg chg="add del">
          <ac:chgData name="Augustine Ogbonnah" userId="bade86cf02446d3c" providerId="LiveId" clId="{BC78D3C8-D27C-4EE0-A51F-AB20F7586808}" dt="2024-12-09T14:59:37.678" v="610"/>
          <ac:spMkLst>
            <pc:docMk/>
            <pc:sldMk cId="2201125929" sldId="292"/>
            <ac:spMk id="54" creationId="{4EC8AAB6-953B-4D29-9967-3C44D06BB4E8}"/>
          </ac:spMkLst>
        </pc:spChg>
        <pc:spChg chg="add del">
          <ac:chgData name="Augustine Ogbonnah" userId="bade86cf02446d3c" providerId="LiveId" clId="{BC78D3C8-D27C-4EE0-A51F-AB20F7586808}" dt="2024-12-09T14:59:37.678" v="610"/>
          <ac:spMkLst>
            <pc:docMk/>
            <pc:sldMk cId="2201125929" sldId="292"/>
            <ac:spMk id="56" creationId="{C89ED458-2326-40DC-9C7B-1A717B6551AD}"/>
          </ac:spMkLst>
        </pc:spChg>
        <pc:spChg chg="add del">
          <ac:chgData name="Augustine Ogbonnah" userId="bade86cf02446d3c" providerId="LiveId" clId="{BC78D3C8-D27C-4EE0-A51F-AB20F7586808}" dt="2024-12-09T14:59:37.678" v="610"/>
          <ac:spMkLst>
            <pc:docMk/>
            <pc:sldMk cId="2201125929" sldId="292"/>
            <ac:spMk id="58" creationId="{6F9D1DE6-E368-4F07-85F9-D5B767477DDF}"/>
          </ac:spMkLst>
        </pc:spChg>
        <pc:spChg chg="add del">
          <ac:chgData name="Augustine Ogbonnah" userId="bade86cf02446d3c" providerId="LiveId" clId="{BC78D3C8-D27C-4EE0-A51F-AB20F7586808}" dt="2024-12-09T14:59:37.678" v="610"/>
          <ac:spMkLst>
            <pc:docMk/>
            <pc:sldMk cId="2201125929" sldId="292"/>
            <ac:spMk id="60" creationId="{F63B1F66-4ACE-4A01-8ADF-F175A9C358B2}"/>
          </ac:spMkLst>
        </pc:spChg>
        <pc:spChg chg="add del">
          <ac:chgData name="Augustine Ogbonnah" userId="bade86cf02446d3c" providerId="LiveId" clId="{BC78D3C8-D27C-4EE0-A51F-AB20F7586808}" dt="2024-12-09T14:59:37.678" v="610"/>
          <ac:spMkLst>
            <pc:docMk/>
            <pc:sldMk cId="2201125929" sldId="292"/>
            <ac:spMk id="62" creationId="{CF8448ED-9332-4A9B-8CAB-B1985E596E20}"/>
          </ac:spMkLst>
        </pc:spChg>
        <pc:spChg chg="add del">
          <ac:chgData name="Augustine Ogbonnah" userId="bade86cf02446d3c" providerId="LiveId" clId="{BC78D3C8-D27C-4EE0-A51F-AB20F7586808}" dt="2024-12-09T14:59:37.678" v="610"/>
          <ac:spMkLst>
            <pc:docMk/>
            <pc:sldMk cId="2201125929" sldId="292"/>
            <ac:spMk id="64" creationId="{ED3A2261-1C75-40FF-8CD6-18C5900C1C8D}"/>
          </ac:spMkLst>
        </pc:spChg>
        <pc:grpChg chg="add del">
          <ac:chgData name="Augustine Ogbonnah" userId="bade86cf02446d3c" providerId="LiveId" clId="{BC78D3C8-D27C-4EE0-A51F-AB20F7586808}" dt="2024-12-09T14:59:37.678" v="610"/>
          <ac:grpSpMkLst>
            <pc:docMk/>
            <pc:sldMk cId="2201125929" sldId="292"/>
            <ac:grpSpMk id="39" creationId="{FAEF28A3-012D-4640-B8B8-1EF6EAF7233B}"/>
          </ac:grpSpMkLst>
        </pc:grpChg>
        <pc:picChg chg="mod">
          <ac:chgData name="Augustine Ogbonnah" userId="bade86cf02446d3c" providerId="LiveId" clId="{BC78D3C8-D27C-4EE0-A51F-AB20F7586808}" dt="2024-12-05T21:28:28.379" v="247" actId="26606"/>
          <ac:picMkLst>
            <pc:docMk/>
            <pc:sldMk cId="2201125929" sldId="292"/>
            <ac:picMk id="34" creationId="{63F55FD3-B051-BD22-347E-065B72C87E1C}"/>
          </ac:picMkLst>
        </pc:picChg>
      </pc:sldChg>
      <pc:sldChg chg="delSp modSp mod delDesignElem">
        <pc:chgData name="Augustine Ogbonnah" userId="bade86cf02446d3c" providerId="LiveId" clId="{BC78D3C8-D27C-4EE0-A51F-AB20F7586808}" dt="2024-12-09T15:21:52.900" v="684" actId="14100"/>
        <pc:sldMkLst>
          <pc:docMk/>
          <pc:sldMk cId="3695820081" sldId="293"/>
        </pc:sldMkLst>
        <pc:spChg chg="mod">
          <ac:chgData name="Augustine Ogbonnah" userId="bade86cf02446d3c" providerId="LiveId" clId="{BC78D3C8-D27C-4EE0-A51F-AB20F7586808}" dt="2024-12-09T15:21:42.808" v="682" actId="14100"/>
          <ac:spMkLst>
            <pc:docMk/>
            <pc:sldMk cId="3695820081" sldId="293"/>
            <ac:spMk id="2" creationId="{E7E618A4-5020-A570-BAAC-71C22849B320}"/>
          </ac:spMkLst>
        </pc:spChg>
        <pc:spChg chg="mod">
          <ac:chgData name="Augustine Ogbonnah" userId="bade86cf02446d3c" providerId="LiveId" clId="{BC78D3C8-D27C-4EE0-A51F-AB20F7586808}" dt="2024-12-09T15:21:47.363" v="683" actId="14100"/>
          <ac:spMkLst>
            <pc:docMk/>
            <pc:sldMk cId="3695820081" sldId="293"/>
            <ac:spMk id="10" creationId="{C9475E86-FFB0-87BC-084C-C728916152B0}"/>
          </ac:spMkLst>
        </pc:spChg>
        <pc:spChg chg="del">
          <ac:chgData name="Augustine Ogbonnah" userId="bade86cf02446d3c" providerId="LiveId" clId="{BC78D3C8-D27C-4EE0-A51F-AB20F7586808}" dt="2024-12-09T14:59:37.678" v="610"/>
          <ac:spMkLst>
            <pc:docMk/>
            <pc:sldMk cId="3695820081" sldId="293"/>
            <ac:spMk id="96" creationId="{15765FE8-B62F-41E4-A73C-74C91A8FD945}"/>
          </ac:spMkLst>
        </pc:spChg>
        <pc:spChg chg="del">
          <ac:chgData name="Augustine Ogbonnah" userId="bade86cf02446d3c" providerId="LiveId" clId="{BC78D3C8-D27C-4EE0-A51F-AB20F7586808}" dt="2024-12-09T14:59:37.678" v="610"/>
          <ac:spMkLst>
            <pc:docMk/>
            <pc:sldMk cId="3695820081" sldId="293"/>
            <ac:spMk id="107" creationId="{59647F54-801D-44AB-8284-EDDFF7763139}"/>
          </ac:spMkLst>
        </pc:spChg>
        <pc:spChg chg="del">
          <ac:chgData name="Augustine Ogbonnah" userId="bade86cf02446d3c" providerId="LiveId" clId="{BC78D3C8-D27C-4EE0-A51F-AB20F7586808}" dt="2024-12-09T14:59:37.678" v="610"/>
          <ac:spMkLst>
            <pc:docMk/>
            <pc:sldMk cId="3695820081" sldId="293"/>
            <ac:spMk id="108" creationId="{89EA2611-DCBA-4E97-A2B2-9A466E76BDA4}"/>
          </ac:spMkLst>
        </pc:spChg>
        <pc:spChg chg="del">
          <ac:chgData name="Augustine Ogbonnah" userId="bade86cf02446d3c" providerId="LiveId" clId="{BC78D3C8-D27C-4EE0-A51F-AB20F7586808}" dt="2024-12-09T14:59:37.678" v="610"/>
          <ac:spMkLst>
            <pc:docMk/>
            <pc:sldMk cId="3695820081" sldId="293"/>
            <ac:spMk id="109" creationId="{FD2669AB-35DB-41EC-BE9C-DA80B60A3280}"/>
          </ac:spMkLst>
        </pc:spChg>
        <pc:spChg chg="del">
          <ac:chgData name="Augustine Ogbonnah" userId="bade86cf02446d3c" providerId="LiveId" clId="{BC78D3C8-D27C-4EE0-A51F-AB20F7586808}" dt="2024-12-09T14:59:37.678" v="610"/>
          <ac:spMkLst>
            <pc:docMk/>
            <pc:sldMk cId="3695820081" sldId="293"/>
            <ac:spMk id="110" creationId="{BBC615D1-6E12-40EF-915B-316CFDB550D5}"/>
          </ac:spMkLst>
        </pc:spChg>
        <pc:spChg chg="del">
          <ac:chgData name="Augustine Ogbonnah" userId="bade86cf02446d3c" providerId="LiveId" clId="{BC78D3C8-D27C-4EE0-A51F-AB20F7586808}" dt="2024-12-09T14:59:37.678" v="610"/>
          <ac:spMkLst>
            <pc:docMk/>
            <pc:sldMk cId="3695820081" sldId="293"/>
            <ac:spMk id="111" creationId="{B9797D36-DE1E-47CD-881A-6C1F5828261B}"/>
          </ac:spMkLst>
        </pc:spChg>
        <pc:spChg chg="del">
          <ac:chgData name="Augustine Ogbonnah" userId="bade86cf02446d3c" providerId="LiveId" clId="{BC78D3C8-D27C-4EE0-A51F-AB20F7586808}" dt="2024-12-09T14:59:37.678" v="610"/>
          <ac:spMkLst>
            <pc:docMk/>
            <pc:sldMk cId="3695820081" sldId="293"/>
            <ac:spMk id="112" creationId="{4A2FAF1F-F462-46AF-A9E6-CC93C4E2C359}"/>
          </ac:spMkLst>
        </pc:spChg>
        <pc:spChg chg="del">
          <ac:chgData name="Augustine Ogbonnah" userId="bade86cf02446d3c" providerId="LiveId" clId="{BC78D3C8-D27C-4EE0-A51F-AB20F7586808}" dt="2024-12-09T14:59:37.678" v="610"/>
          <ac:spMkLst>
            <pc:docMk/>
            <pc:sldMk cId="3695820081" sldId="293"/>
            <ac:spMk id="113" creationId="{7146BED8-BAE9-42C5-A3DD-7B946445DB8C}"/>
          </ac:spMkLst>
        </pc:spChg>
        <pc:grpChg chg="del">
          <ac:chgData name="Augustine Ogbonnah" userId="bade86cf02446d3c" providerId="LiveId" clId="{BC78D3C8-D27C-4EE0-A51F-AB20F7586808}" dt="2024-12-09T14:59:37.678" v="610"/>
          <ac:grpSpMkLst>
            <pc:docMk/>
            <pc:sldMk cId="3695820081" sldId="293"/>
            <ac:grpSpMk id="97" creationId="{FAEF28A3-012D-4640-B8B8-1EF6EAF7233B}"/>
          </ac:grpSpMkLst>
        </pc:grpChg>
        <pc:picChg chg="mod">
          <ac:chgData name="Augustine Ogbonnah" userId="bade86cf02446d3c" providerId="LiveId" clId="{BC78D3C8-D27C-4EE0-A51F-AB20F7586808}" dt="2024-12-09T15:21:52.900" v="684" actId="14100"/>
          <ac:picMkLst>
            <pc:docMk/>
            <pc:sldMk cId="3695820081" sldId="293"/>
            <ac:picMk id="6" creationId="{07B17A06-E6C7-E0D9-1A7A-EF15E25DFE24}"/>
          </ac:picMkLst>
        </pc:picChg>
      </pc:sldChg>
      <pc:sldChg chg="addSp delSp modSp mod">
        <pc:chgData name="Augustine Ogbonnah" userId="bade86cf02446d3c" providerId="LiveId" clId="{BC78D3C8-D27C-4EE0-A51F-AB20F7586808}" dt="2024-12-10T03:54:07.823" v="707" actId="255"/>
        <pc:sldMkLst>
          <pc:docMk/>
          <pc:sldMk cId="2770959368" sldId="294"/>
        </pc:sldMkLst>
        <pc:spChg chg="mod">
          <ac:chgData name="Augustine Ogbonnah" userId="bade86cf02446d3c" providerId="LiveId" clId="{BC78D3C8-D27C-4EE0-A51F-AB20F7586808}" dt="2024-12-05T22:42:20.304" v="467" actId="27636"/>
          <ac:spMkLst>
            <pc:docMk/>
            <pc:sldMk cId="2770959368" sldId="294"/>
            <ac:spMk id="3" creationId="{2F59B25D-9615-9332-C32E-4F458417E11E}"/>
          </ac:spMkLst>
        </pc:spChg>
        <pc:spChg chg="add del mod">
          <ac:chgData name="Augustine Ogbonnah" userId="bade86cf02446d3c" providerId="LiveId" clId="{BC78D3C8-D27C-4EE0-A51F-AB20F7586808}" dt="2024-12-10T03:51:30.382" v="688" actId="478"/>
          <ac:spMkLst>
            <pc:docMk/>
            <pc:sldMk cId="2770959368" sldId="294"/>
            <ac:spMk id="5" creationId="{49FF2BFD-73BC-4896-BA59-0C3B0D1DBC62}"/>
          </ac:spMkLst>
        </pc:spChg>
        <pc:spChg chg="add mod">
          <ac:chgData name="Augustine Ogbonnah" userId="bade86cf02446d3c" providerId="LiveId" clId="{BC78D3C8-D27C-4EE0-A51F-AB20F7586808}" dt="2024-12-10T03:54:07.823" v="707" actId="255"/>
          <ac:spMkLst>
            <pc:docMk/>
            <pc:sldMk cId="2770959368" sldId="294"/>
            <ac:spMk id="6" creationId="{78D5DE8B-AE9E-2DD7-9337-B9F22EED1B6E}"/>
          </ac:spMkLst>
        </pc:spChg>
        <pc:spChg chg="add mod">
          <ac:chgData name="Augustine Ogbonnah" userId="bade86cf02446d3c" providerId="LiveId" clId="{BC78D3C8-D27C-4EE0-A51F-AB20F7586808}" dt="2024-12-10T03:52:15.400" v="696"/>
          <ac:spMkLst>
            <pc:docMk/>
            <pc:sldMk cId="2770959368" sldId="294"/>
            <ac:spMk id="7" creationId="{B8D90245-2661-B895-B031-984307A6721E}"/>
          </ac:spMkLst>
        </pc:spChg>
        <pc:spChg chg="mod">
          <ac:chgData name="Augustine Ogbonnah" userId="bade86cf02446d3c" providerId="LiveId" clId="{BC78D3C8-D27C-4EE0-A51F-AB20F7586808}" dt="2024-12-09T15:20:21.128" v="681" actId="207"/>
          <ac:spMkLst>
            <pc:docMk/>
            <pc:sldMk cId="2770959368" sldId="294"/>
            <ac:spMk id="31" creationId="{B045D6AF-532B-394C-0C6F-38B6628CE9DF}"/>
          </ac:spMkLst>
        </pc:spChg>
        <pc:picChg chg="add mod">
          <ac:chgData name="Augustine Ogbonnah" userId="bade86cf02446d3c" providerId="LiveId" clId="{BC78D3C8-D27C-4EE0-A51F-AB20F7586808}" dt="2024-12-10T03:53:02.739" v="701" actId="14100"/>
          <ac:picMkLst>
            <pc:docMk/>
            <pc:sldMk cId="2770959368" sldId="294"/>
            <ac:picMk id="4" creationId="{6F051935-DF93-CB22-2D42-3B851F5103BC}"/>
          </ac:picMkLst>
        </pc:picChg>
        <pc:picChg chg="del mod">
          <ac:chgData name="Augustine Ogbonnah" userId="bade86cf02446d3c" providerId="LiveId" clId="{BC78D3C8-D27C-4EE0-A51F-AB20F7586808}" dt="2024-12-10T03:51:19.363" v="687" actId="478"/>
          <ac:picMkLst>
            <pc:docMk/>
            <pc:sldMk cId="2770959368" sldId="294"/>
            <ac:picMk id="23" creationId="{D92A2E6E-E7AB-92FB-0E6F-133483021C22}"/>
          </ac:picMkLst>
        </pc:picChg>
      </pc:sldChg>
      <pc:sldChg chg="delSp modSp mod delDesignElem">
        <pc:chgData name="Augustine Ogbonnah" userId="bade86cf02446d3c" providerId="LiveId" clId="{BC78D3C8-D27C-4EE0-A51F-AB20F7586808}" dt="2024-12-09T14:59:37.678" v="610"/>
        <pc:sldMkLst>
          <pc:docMk/>
          <pc:sldMk cId="1605306264" sldId="295"/>
        </pc:sldMkLst>
        <pc:spChg chg="mod">
          <ac:chgData name="Augustine Ogbonnah" userId="bade86cf02446d3c" providerId="LiveId" clId="{BC78D3C8-D27C-4EE0-A51F-AB20F7586808}" dt="2024-12-05T22:45:44.227" v="471" actId="122"/>
          <ac:spMkLst>
            <pc:docMk/>
            <pc:sldMk cId="1605306264" sldId="295"/>
            <ac:spMk id="2" creationId="{51866CF7-69F4-F432-4747-28EF15528DB9}"/>
          </ac:spMkLst>
        </pc:spChg>
        <pc:spChg chg="mod">
          <ac:chgData name="Augustine Ogbonnah" userId="bade86cf02446d3c" providerId="LiveId" clId="{BC78D3C8-D27C-4EE0-A51F-AB20F7586808}" dt="2024-12-09T14:58:29.718" v="598" actId="403"/>
          <ac:spMkLst>
            <pc:docMk/>
            <pc:sldMk cId="1605306264" sldId="295"/>
            <ac:spMk id="3" creationId="{44082E89-DB15-6D26-7098-DA9792B0B085}"/>
          </ac:spMkLst>
        </pc:spChg>
        <pc:spChg chg="del">
          <ac:chgData name="Augustine Ogbonnah" userId="bade86cf02446d3c" providerId="LiveId" clId="{BC78D3C8-D27C-4EE0-A51F-AB20F7586808}" dt="2024-12-09T14:59:37.678" v="610"/>
          <ac:spMkLst>
            <pc:docMk/>
            <pc:sldMk cId="1605306264" sldId="295"/>
            <ac:spMk id="37" creationId="{59647F54-801D-44AB-8284-EDDFF7763139}"/>
          </ac:spMkLst>
        </pc:spChg>
        <pc:spChg chg="del">
          <ac:chgData name="Augustine Ogbonnah" userId="bade86cf02446d3c" providerId="LiveId" clId="{BC78D3C8-D27C-4EE0-A51F-AB20F7586808}" dt="2024-12-09T14:59:37.678" v="610"/>
          <ac:spMkLst>
            <pc:docMk/>
            <pc:sldMk cId="1605306264" sldId="295"/>
            <ac:spMk id="39" creationId="{510C9632-BB6F-48EE-AB65-501878BA5DB6}"/>
          </ac:spMkLst>
        </pc:spChg>
        <pc:spChg chg="del">
          <ac:chgData name="Augustine Ogbonnah" userId="bade86cf02446d3c" providerId="LiveId" clId="{BC78D3C8-D27C-4EE0-A51F-AB20F7586808}" dt="2024-12-09T14:59:37.678" v="610"/>
          <ac:spMkLst>
            <pc:docMk/>
            <pc:sldMk cId="1605306264" sldId="295"/>
            <ac:spMk id="41" creationId="{4EC8AAB6-953B-4D29-9967-3C44D06BB4E8}"/>
          </ac:spMkLst>
        </pc:spChg>
        <pc:spChg chg="del">
          <ac:chgData name="Augustine Ogbonnah" userId="bade86cf02446d3c" providerId="LiveId" clId="{BC78D3C8-D27C-4EE0-A51F-AB20F7586808}" dt="2024-12-09T14:59:37.678" v="610"/>
          <ac:spMkLst>
            <pc:docMk/>
            <pc:sldMk cId="1605306264" sldId="295"/>
            <ac:spMk id="43" creationId="{C89ED458-2326-40DC-9C7B-1A717B6551AD}"/>
          </ac:spMkLst>
        </pc:spChg>
        <pc:spChg chg="del">
          <ac:chgData name="Augustine Ogbonnah" userId="bade86cf02446d3c" providerId="LiveId" clId="{BC78D3C8-D27C-4EE0-A51F-AB20F7586808}" dt="2024-12-09T14:59:37.678" v="610"/>
          <ac:spMkLst>
            <pc:docMk/>
            <pc:sldMk cId="1605306264" sldId="295"/>
            <ac:spMk id="45" creationId="{6F9D1DE6-E368-4F07-85F9-D5B767477DDF}"/>
          </ac:spMkLst>
        </pc:spChg>
        <pc:spChg chg="del">
          <ac:chgData name="Augustine Ogbonnah" userId="bade86cf02446d3c" providerId="LiveId" clId="{BC78D3C8-D27C-4EE0-A51F-AB20F7586808}" dt="2024-12-09T14:59:37.678" v="610"/>
          <ac:spMkLst>
            <pc:docMk/>
            <pc:sldMk cId="1605306264" sldId="295"/>
            <ac:spMk id="47" creationId="{F63B1F66-4ACE-4A01-8ADF-F175A9C358B2}"/>
          </ac:spMkLst>
        </pc:spChg>
        <pc:spChg chg="del">
          <ac:chgData name="Augustine Ogbonnah" userId="bade86cf02446d3c" providerId="LiveId" clId="{BC78D3C8-D27C-4EE0-A51F-AB20F7586808}" dt="2024-12-09T14:59:37.678" v="610"/>
          <ac:spMkLst>
            <pc:docMk/>
            <pc:sldMk cId="1605306264" sldId="295"/>
            <ac:spMk id="49" creationId="{CF8448ED-9332-4A9B-8CAB-B1985E596E20}"/>
          </ac:spMkLst>
        </pc:spChg>
        <pc:spChg chg="del">
          <ac:chgData name="Augustine Ogbonnah" userId="bade86cf02446d3c" providerId="LiveId" clId="{BC78D3C8-D27C-4EE0-A51F-AB20F7586808}" dt="2024-12-09T14:59:37.678" v="610"/>
          <ac:spMkLst>
            <pc:docMk/>
            <pc:sldMk cId="1605306264" sldId="295"/>
            <ac:spMk id="51" creationId="{ED3A2261-1C75-40FF-8CD6-18C5900C1C8D}"/>
          </ac:spMkLst>
        </pc:spChg>
        <pc:grpChg chg="del">
          <ac:chgData name="Augustine Ogbonnah" userId="bade86cf02446d3c" providerId="LiveId" clId="{BC78D3C8-D27C-4EE0-A51F-AB20F7586808}" dt="2024-12-09T14:59:37.678" v="610"/>
          <ac:grpSpMkLst>
            <pc:docMk/>
            <pc:sldMk cId="1605306264" sldId="295"/>
            <ac:grpSpMk id="26" creationId="{FAEF28A3-012D-4640-B8B8-1EF6EAF7233B}"/>
          </ac:grpSpMkLst>
        </pc:grpChg>
      </pc:sldChg>
      <pc:sldChg chg="delSp modSp mod delDesignElem">
        <pc:chgData name="Augustine Ogbonnah" userId="bade86cf02446d3c" providerId="LiveId" clId="{BC78D3C8-D27C-4EE0-A51F-AB20F7586808}" dt="2024-12-09T15:13:04.976" v="664" actId="113"/>
        <pc:sldMkLst>
          <pc:docMk/>
          <pc:sldMk cId="370479512" sldId="296"/>
        </pc:sldMkLst>
        <pc:spChg chg="mod">
          <ac:chgData name="Augustine Ogbonnah" userId="bade86cf02446d3c" providerId="LiveId" clId="{BC78D3C8-D27C-4EE0-A51F-AB20F7586808}" dt="2024-12-09T15:12:30.713" v="658" actId="14100"/>
          <ac:spMkLst>
            <pc:docMk/>
            <pc:sldMk cId="370479512" sldId="296"/>
            <ac:spMk id="2" creationId="{9E1332C6-AEE4-A451-A3C8-7C2C8E2A5725}"/>
          </ac:spMkLst>
        </pc:spChg>
        <pc:spChg chg="mod">
          <ac:chgData name="Augustine Ogbonnah" userId="bade86cf02446d3c" providerId="LiveId" clId="{BC78D3C8-D27C-4EE0-A51F-AB20F7586808}" dt="2024-12-09T15:13:04.976" v="664" actId="113"/>
          <ac:spMkLst>
            <pc:docMk/>
            <pc:sldMk cId="370479512" sldId="296"/>
            <ac:spMk id="4" creationId="{308443D9-BCAD-2F33-9DE7-54605EFCC263}"/>
          </ac:spMkLst>
        </pc:spChg>
        <pc:spChg chg="del">
          <ac:chgData name="Augustine Ogbonnah" userId="bade86cf02446d3c" providerId="LiveId" clId="{BC78D3C8-D27C-4EE0-A51F-AB20F7586808}" dt="2024-12-09T14:59:37.678" v="610"/>
          <ac:spMkLst>
            <pc:docMk/>
            <pc:sldMk cId="370479512" sldId="296"/>
            <ac:spMk id="22" creationId="{079CE317-680B-449C-A423-71C1FE069B4C}"/>
          </ac:spMkLst>
        </pc:spChg>
        <pc:spChg chg="del">
          <ac:chgData name="Augustine Ogbonnah" userId="bade86cf02446d3c" providerId="LiveId" clId="{BC78D3C8-D27C-4EE0-A51F-AB20F7586808}" dt="2024-12-09T14:59:37.678" v="610"/>
          <ac:spMkLst>
            <pc:docMk/>
            <pc:sldMk cId="370479512" sldId="296"/>
            <ac:spMk id="24" creationId="{F70C2B8F-6B1B-46D5-86E6-40F36C695FC2}"/>
          </ac:spMkLst>
        </pc:spChg>
        <pc:spChg chg="del">
          <ac:chgData name="Augustine Ogbonnah" userId="bade86cf02446d3c" providerId="LiveId" clId="{BC78D3C8-D27C-4EE0-A51F-AB20F7586808}" dt="2024-12-09T14:59:37.678" v="610"/>
          <ac:spMkLst>
            <pc:docMk/>
            <pc:sldMk cId="370479512" sldId="296"/>
            <ac:spMk id="26" creationId="{DB521824-592C-476A-AB0A-CA0C6D1F3407}"/>
          </ac:spMkLst>
        </pc:spChg>
        <pc:spChg chg="del">
          <ac:chgData name="Augustine Ogbonnah" userId="bade86cf02446d3c" providerId="LiveId" clId="{BC78D3C8-D27C-4EE0-A51F-AB20F7586808}" dt="2024-12-09T14:59:37.678" v="610"/>
          <ac:spMkLst>
            <pc:docMk/>
            <pc:sldMk cId="370479512" sldId="296"/>
            <ac:spMk id="28" creationId="{A2749EFA-8EE4-4EB8-9424-8E593B9320AD}"/>
          </ac:spMkLst>
        </pc:spChg>
        <pc:spChg chg="del">
          <ac:chgData name="Augustine Ogbonnah" userId="bade86cf02446d3c" providerId="LiveId" clId="{BC78D3C8-D27C-4EE0-A51F-AB20F7586808}" dt="2024-12-09T14:59:37.678" v="610"/>
          <ac:spMkLst>
            <pc:docMk/>
            <pc:sldMk cId="370479512" sldId="296"/>
            <ac:spMk id="30" creationId="{B5C860C9-D4F9-4350-80DA-0D1CD36C7741}"/>
          </ac:spMkLst>
        </pc:spChg>
        <pc:spChg chg="del">
          <ac:chgData name="Augustine Ogbonnah" userId="bade86cf02446d3c" providerId="LiveId" clId="{BC78D3C8-D27C-4EE0-A51F-AB20F7586808}" dt="2024-12-09T14:59:37.678" v="610"/>
          <ac:spMkLst>
            <pc:docMk/>
            <pc:sldMk cId="370479512" sldId="296"/>
            <ac:spMk id="32" creationId="{538A90C8-AE0E-4EBA-9AF8-EEDB206020E0}"/>
          </ac:spMkLst>
        </pc:spChg>
        <pc:grpChg chg="del">
          <ac:chgData name="Augustine Ogbonnah" userId="bade86cf02446d3c" providerId="LiveId" clId="{BC78D3C8-D27C-4EE0-A51F-AB20F7586808}" dt="2024-12-09T14:59:37.678" v="610"/>
          <ac:grpSpMkLst>
            <pc:docMk/>
            <pc:sldMk cId="370479512" sldId="296"/>
            <ac:grpSpMk id="11" creationId="{DDA34B8A-FA8D-4E16-AD72-7B60B1C2582A}"/>
          </ac:grpSpMkLst>
        </pc:grpChg>
      </pc:sldChg>
      <pc:sldChg chg="modSp mod">
        <pc:chgData name="Augustine Ogbonnah" userId="bade86cf02446d3c" providerId="LiveId" clId="{BC78D3C8-D27C-4EE0-A51F-AB20F7586808}" dt="2024-12-09T15:03:38.135" v="619" actId="207"/>
        <pc:sldMkLst>
          <pc:docMk/>
          <pc:sldMk cId="2826468444" sldId="297"/>
        </pc:sldMkLst>
        <pc:spChg chg="mod">
          <ac:chgData name="Augustine Ogbonnah" userId="bade86cf02446d3c" providerId="LiveId" clId="{BC78D3C8-D27C-4EE0-A51F-AB20F7586808}" dt="2024-12-09T15:03:38.135" v="619" actId="207"/>
          <ac:spMkLst>
            <pc:docMk/>
            <pc:sldMk cId="2826468444" sldId="297"/>
            <ac:spMk id="2" creationId="{76ADD0FC-508F-EECC-3B70-C8E16264AE61}"/>
          </ac:spMkLst>
        </pc:spChg>
        <pc:spChg chg="mod">
          <ac:chgData name="Augustine Ogbonnah" userId="bade86cf02446d3c" providerId="LiveId" clId="{BC78D3C8-D27C-4EE0-A51F-AB20F7586808}" dt="2024-12-09T15:03:30.821" v="618" actId="20577"/>
          <ac:spMkLst>
            <pc:docMk/>
            <pc:sldMk cId="2826468444" sldId="297"/>
            <ac:spMk id="17" creationId="{D74E0FCD-1029-560B-9220-434028731C03}"/>
          </ac:spMkLst>
        </pc:spChg>
        <pc:graphicFrameChg chg="mod">
          <ac:chgData name="Augustine Ogbonnah" userId="bade86cf02446d3c" providerId="LiveId" clId="{BC78D3C8-D27C-4EE0-A51F-AB20F7586808}" dt="2024-12-09T14:48:04.373" v="548" actId="1076"/>
          <ac:graphicFrameMkLst>
            <pc:docMk/>
            <pc:sldMk cId="2826468444" sldId="297"/>
            <ac:graphicFrameMk id="19" creationId="{00B25297-BD36-3F19-6C07-D7C827315CB0}"/>
          </ac:graphicFrameMkLst>
        </pc:graphicFrameChg>
        <pc:picChg chg="mod">
          <ac:chgData name="Augustine Ogbonnah" userId="bade86cf02446d3c" providerId="LiveId" clId="{BC78D3C8-D27C-4EE0-A51F-AB20F7586808}" dt="2024-12-09T14:48:12.174" v="549" actId="14100"/>
          <ac:picMkLst>
            <pc:docMk/>
            <pc:sldMk cId="2826468444" sldId="297"/>
            <ac:picMk id="6" creationId="{CA74707B-FCC6-552E-665B-226884017E59}"/>
          </ac:picMkLst>
        </pc:picChg>
        <pc:picChg chg="mod">
          <ac:chgData name="Augustine Ogbonnah" userId="bade86cf02446d3c" providerId="LiveId" clId="{BC78D3C8-D27C-4EE0-A51F-AB20F7586808}" dt="2024-12-09T14:48:17.385" v="550" actId="14100"/>
          <ac:picMkLst>
            <pc:docMk/>
            <pc:sldMk cId="2826468444" sldId="297"/>
            <ac:picMk id="8" creationId="{75474597-14A2-1791-F61B-533A027354C8}"/>
          </ac:picMkLst>
        </pc:picChg>
      </pc:sldChg>
      <pc:sldChg chg="addSp delSp modSp mod">
        <pc:chgData name="Augustine Ogbonnah" userId="bade86cf02446d3c" providerId="LiveId" clId="{BC78D3C8-D27C-4EE0-A51F-AB20F7586808}" dt="2024-12-09T15:03:54.687" v="621" actId="20577"/>
        <pc:sldMkLst>
          <pc:docMk/>
          <pc:sldMk cId="1113562044" sldId="298"/>
        </pc:sldMkLst>
        <pc:spChg chg="mod">
          <ac:chgData name="Augustine Ogbonnah" userId="bade86cf02446d3c" providerId="LiveId" clId="{BC78D3C8-D27C-4EE0-A51F-AB20F7586808}" dt="2024-12-09T15:03:50.593" v="620" actId="207"/>
          <ac:spMkLst>
            <pc:docMk/>
            <pc:sldMk cId="1113562044" sldId="298"/>
            <ac:spMk id="2" creationId="{DBADE4D3-335B-1549-FD86-68BB5C61BFCD}"/>
          </ac:spMkLst>
        </pc:spChg>
        <pc:spChg chg="mod">
          <ac:chgData name="Augustine Ogbonnah" userId="bade86cf02446d3c" providerId="LiveId" clId="{BC78D3C8-D27C-4EE0-A51F-AB20F7586808}" dt="2024-12-09T15:03:54.687" v="621" actId="20577"/>
          <ac:spMkLst>
            <pc:docMk/>
            <pc:sldMk cId="1113562044" sldId="298"/>
            <ac:spMk id="17" creationId="{7339ED4F-2119-5D96-21A4-2A5AA055DFB5}"/>
          </ac:spMkLst>
        </pc:spChg>
        <pc:graphicFrameChg chg="mod">
          <ac:chgData name="Augustine Ogbonnah" userId="bade86cf02446d3c" providerId="LiveId" clId="{BC78D3C8-D27C-4EE0-A51F-AB20F7586808}" dt="2024-12-09T14:49:18.097" v="559" actId="1076"/>
          <ac:graphicFrameMkLst>
            <pc:docMk/>
            <pc:sldMk cId="1113562044" sldId="298"/>
            <ac:graphicFrameMk id="19" creationId="{C406EA35-92C8-D8D3-00C6-F21918BD42BF}"/>
          </ac:graphicFrameMkLst>
        </pc:graphicFrameChg>
        <pc:picChg chg="mod">
          <ac:chgData name="Augustine Ogbonnah" userId="bade86cf02446d3c" providerId="LiveId" clId="{BC78D3C8-D27C-4EE0-A51F-AB20F7586808}" dt="2024-12-09T14:49:42.032" v="563" actId="14100"/>
          <ac:picMkLst>
            <pc:docMk/>
            <pc:sldMk cId="1113562044" sldId="298"/>
            <ac:picMk id="6" creationId="{7AF68190-7429-2721-9B3C-FA0FAB352B38}"/>
          </ac:picMkLst>
        </pc:picChg>
        <pc:picChg chg="add mod">
          <ac:chgData name="Augustine Ogbonnah" userId="bade86cf02446d3c" providerId="LiveId" clId="{BC78D3C8-D27C-4EE0-A51F-AB20F7586808}" dt="2024-12-09T14:49:38.309" v="562" actId="14100"/>
          <ac:picMkLst>
            <pc:docMk/>
            <pc:sldMk cId="1113562044" sldId="298"/>
            <ac:picMk id="10" creationId="{923E8E1E-5337-DB61-0A52-ACE1BDA4ED65}"/>
          </ac:picMkLst>
        </pc:picChg>
      </pc:sldChg>
      <pc:sldChg chg="modSp mod ord">
        <pc:chgData name="Augustine Ogbonnah" userId="bade86cf02446d3c" providerId="LiveId" clId="{BC78D3C8-D27C-4EE0-A51F-AB20F7586808}" dt="2024-12-09T15:10:22.170" v="648"/>
        <pc:sldMkLst>
          <pc:docMk/>
          <pc:sldMk cId="835356209" sldId="299"/>
        </pc:sldMkLst>
        <pc:spChg chg="mod">
          <ac:chgData name="Augustine Ogbonnah" userId="bade86cf02446d3c" providerId="LiveId" clId="{BC78D3C8-D27C-4EE0-A51F-AB20F7586808}" dt="2024-12-09T15:10:22.170" v="648"/>
          <ac:spMkLst>
            <pc:docMk/>
            <pc:sldMk cId="835356209" sldId="299"/>
            <ac:spMk id="3" creationId="{E9AFDAE0-1C6C-EF22-610A-F34FFA449707}"/>
          </ac:spMkLst>
        </pc:spChg>
        <pc:spChg chg="mod">
          <ac:chgData name="Augustine Ogbonnah" userId="bade86cf02446d3c" providerId="LiveId" clId="{BC78D3C8-D27C-4EE0-A51F-AB20F7586808}" dt="2024-12-05T20:52:57.433" v="202" actId="255"/>
          <ac:spMkLst>
            <pc:docMk/>
            <pc:sldMk cId="835356209" sldId="299"/>
            <ac:spMk id="24" creationId="{82CF108E-DC57-5C98-0D85-7367818F24E9}"/>
          </ac:spMkLst>
        </pc:spChg>
        <pc:spChg chg="mod">
          <ac:chgData name="Augustine Ogbonnah" userId="bade86cf02446d3c" providerId="LiveId" clId="{BC78D3C8-D27C-4EE0-A51F-AB20F7586808}" dt="2024-12-09T14:52:31.832" v="577" actId="14100"/>
          <ac:spMkLst>
            <pc:docMk/>
            <pc:sldMk cId="835356209" sldId="299"/>
            <ac:spMk id="30" creationId="{82C8113E-495D-75FE-BD2F-BB948408DF3E}"/>
          </ac:spMkLst>
        </pc:spChg>
      </pc:sldChg>
      <pc:sldChg chg="modSp mod">
        <pc:chgData name="Augustine Ogbonnah" userId="bade86cf02446d3c" providerId="LiveId" clId="{BC78D3C8-D27C-4EE0-A51F-AB20F7586808}" dt="2024-12-09T15:10:22.170" v="648"/>
        <pc:sldMkLst>
          <pc:docMk/>
          <pc:sldMk cId="2188813500" sldId="300"/>
        </pc:sldMkLst>
        <pc:spChg chg="mod">
          <ac:chgData name="Augustine Ogbonnah" userId="bade86cf02446d3c" providerId="LiveId" clId="{BC78D3C8-D27C-4EE0-A51F-AB20F7586808}" dt="2024-12-09T14:52:56.494" v="578" actId="1076"/>
          <ac:spMkLst>
            <pc:docMk/>
            <pc:sldMk cId="2188813500" sldId="300"/>
            <ac:spMk id="2" creationId="{6D46478D-5CAB-21B6-ECA9-52CE8081FD63}"/>
          </ac:spMkLst>
        </pc:spChg>
        <pc:spChg chg="mod">
          <ac:chgData name="Augustine Ogbonnah" userId="bade86cf02446d3c" providerId="LiveId" clId="{BC78D3C8-D27C-4EE0-A51F-AB20F7586808}" dt="2024-12-09T15:10:22.170" v="648"/>
          <ac:spMkLst>
            <pc:docMk/>
            <pc:sldMk cId="2188813500" sldId="300"/>
            <ac:spMk id="4" creationId="{674875C4-322E-F8E4-CD9B-9B06633DDB74}"/>
          </ac:spMkLst>
        </pc:spChg>
      </pc:sldChg>
      <pc:sldChg chg="addSp delSp modSp mod setBg delDesignElem">
        <pc:chgData name="Augustine Ogbonnah" userId="bade86cf02446d3c" providerId="LiveId" clId="{BC78D3C8-D27C-4EE0-A51F-AB20F7586808}" dt="2024-12-09T15:10:50.684" v="652" actId="1076"/>
        <pc:sldMkLst>
          <pc:docMk/>
          <pc:sldMk cId="77158348" sldId="301"/>
        </pc:sldMkLst>
        <pc:spChg chg="mod">
          <ac:chgData name="Augustine Ogbonnah" userId="bade86cf02446d3c" providerId="LiveId" clId="{BC78D3C8-D27C-4EE0-A51F-AB20F7586808}" dt="2024-12-09T15:09:46.460" v="644" actId="403"/>
          <ac:spMkLst>
            <pc:docMk/>
            <pc:sldMk cId="77158348" sldId="301"/>
            <ac:spMk id="19" creationId="{615E80D6-3D56-820E-ED60-A7D0271A12E4}"/>
          </ac:spMkLst>
        </pc:spChg>
        <pc:spChg chg="mod">
          <ac:chgData name="Augustine Ogbonnah" userId="bade86cf02446d3c" providerId="LiveId" clId="{BC78D3C8-D27C-4EE0-A51F-AB20F7586808}" dt="2024-12-09T15:10:50.684" v="652" actId="1076"/>
          <ac:spMkLst>
            <pc:docMk/>
            <pc:sldMk cId="77158348" sldId="301"/>
            <ac:spMk id="20" creationId="{E88FF190-CB7C-0C63-6E2E-294D00D61452}"/>
          </ac:spMkLst>
        </pc:spChg>
        <pc:spChg chg="del">
          <ac:chgData name="Augustine Ogbonnah" userId="bade86cf02446d3c" providerId="LiveId" clId="{BC78D3C8-D27C-4EE0-A51F-AB20F7586808}" dt="2024-12-09T14:59:37.678" v="610"/>
          <ac:spMkLst>
            <pc:docMk/>
            <pc:sldMk cId="77158348" sldId="301"/>
            <ac:spMk id="36" creationId="{2BD4CB91-2B03-11CC-B0B8-C0082EE0A200}"/>
          </ac:spMkLst>
        </pc:spChg>
        <pc:spChg chg="add del">
          <ac:chgData name="Augustine Ogbonnah" userId="bade86cf02446d3c" providerId="LiveId" clId="{BC78D3C8-D27C-4EE0-A51F-AB20F7586808}" dt="2024-12-09T15:10:22.170" v="648"/>
          <ac:spMkLst>
            <pc:docMk/>
            <pc:sldMk cId="77158348" sldId="301"/>
            <ac:spMk id="37" creationId="{A65AC7D1-EAA9-48F5-B509-60A7F50BF703}"/>
          </ac:spMkLst>
        </pc:spChg>
        <pc:spChg chg="del">
          <ac:chgData name="Augustine Ogbonnah" userId="bade86cf02446d3c" providerId="LiveId" clId="{BC78D3C8-D27C-4EE0-A51F-AB20F7586808}" dt="2024-12-09T14:59:37.678" v="610"/>
          <ac:spMkLst>
            <pc:docMk/>
            <pc:sldMk cId="77158348" sldId="301"/>
            <ac:spMk id="38" creationId="{3000FDA0-F9A6-C7A0-A46E-33BC8585574B}"/>
          </ac:spMkLst>
        </pc:spChg>
        <pc:spChg chg="add del">
          <ac:chgData name="Augustine Ogbonnah" userId="bade86cf02446d3c" providerId="LiveId" clId="{BC78D3C8-D27C-4EE0-A51F-AB20F7586808}" dt="2024-12-09T15:10:22.170" v="648"/>
          <ac:spMkLst>
            <pc:docMk/>
            <pc:sldMk cId="77158348" sldId="301"/>
            <ac:spMk id="39" creationId="{D6320AF9-619A-4175-865B-5663E1AEF4C5}"/>
          </ac:spMkLst>
        </pc:spChg>
        <pc:spChg chg="add del">
          <ac:chgData name="Augustine Ogbonnah" userId="bade86cf02446d3c" providerId="LiveId" clId="{BC78D3C8-D27C-4EE0-A51F-AB20F7586808}" dt="2024-12-09T15:10:22.170" v="648"/>
          <ac:spMkLst>
            <pc:docMk/>
            <pc:sldMk cId="77158348" sldId="301"/>
            <ac:spMk id="45" creationId="{7E018740-5C2B-4A41-AC1A-7E68D1EC1954}"/>
          </ac:spMkLst>
        </pc:spChg>
        <pc:spChg chg="add del">
          <ac:chgData name="Augustine Ogbonnah" userId="bade86cf02446d3c" providerId="LiveId" clId="{BC78D3C8-D27C-4EE0-A51F-AB20F7586808}" dt="2024-12-09T15:10:22.170" v="648"/>
          <ac:spMkLst>
            <pc:docMk/>
            <pc:sldMk cId="77158348" sldId="301"/>
            <ac:spMk id="47" creationId="{166F75A4-C475-4941-8EE2-B80A06A2C1BB}"/>
          </ac:spMkLst>
        </pc:spChg>
        <pc:spChg chg="add del">
          <ac:chgData name="Augustine Ogbonnah" userId="bade86cf02446d3c" providerId="LiveId" clId="{BC78D3C8-D27C-4EE0-A51F-AB20F7586808}" dt="2024-12-09T15:10:22.170" v="648"/>
          <ac:spMkLst>
            <pc:docMk/>
            <pc:sldMk cId="77158348" sldId="301"/>
            <ac:spMk id="49" creationId="{A032553A-72E8-4B0D-8405-FF9771C9AF05}"/>
          </ac:spMkLst>
        </pc:spChg>
        <pc:spChg chg="add del">
          <ac:chgData name="Augustine Ogbonnah" userId="bade86cf02446d3c" providerId="LiveId" clId="{BC78D3C8-D27C-4EE0-A51F-AB20F7586808}" dt="2024-12-09T15:10:22.170" v="648"/>
          <ac:spMkLst>
            <pc:docMk/>
            <pc:sldMk cId="77158348" sldId="301"/>
            <ac:spMk id="51" creationId="{765800AC-C3B9-498E-87BC-29FAE4C76B21}"/>
          </ac:spMkLst>
        </pc:spChg>
        <pc:spChg chg="add del">
          <ac:chgData name="Augustine Ogbonnah" userId="bade86cf02446d3c" providerId="LiveId" clId="{BC78D3C8-D27C-4EE0-A51F-AB20F7586808}" dt="2024-12-09T15:10:22.170" v="648"/>
          <ac:spMkLst>
            <pc:docMk/>
            <pc:sldMk cId="77158348" sldId="301"/>
            <ac:spMk id="53" creationId="{1F9D6ACB-2FF4-49F9-978A-E0D5327FC635}"/>
          </ac:spMkLst>
        </pc:spChg>
        <pc:spChg chg="add del">
          <ac:chgData name="Augustine Ogbonnah" userId="bade86cf02446d3c" providerId="LiveId" clId="{BC78D3C8-D27C-4EE0-A51F-AB20F7586808}" dt="2024-12-09T15:10:22.170" v="648"/>
          <ac:spMkLst>
            <pc:docMk/>
            <pc:sldMk cId="77158348" sldId="301"/>
            <ac:spMk id="55" creationId="{142BFA2A-77A0-4F60-A32A-685681C84889}"/>
          </ac:spMkLst>
        </pc:spChg>
        <pc:grpChg chg="add del">
          <ac:chgData name="Augustine Ogbonnah" userId="bade86cf02446d3c" providerId="LiveId" clId="{BC78D3C8-D27C-4EE0-A51F-AB20F7586808}" dt="2024-12-09T15:10:22.170" v="648"/>
          <ac:grpSpMkLst>
            <pc:docMk/>
            <pc:sldMk cId="77158348" sldId="301"/>
            <ac:grpSpMk id="22" creationId="{09EA7EA7-74F5-4EE2-8E3D-1A10308259D7}"/>
          </ac:grpSpMkLst>
        </pc:grpChg>
        <pc:grpChg chg="del">
          <ac:chgData name="Augustine Ogbonnah" userId="bade86cf02446d3c" providerId="LiveId" clId="{BC78D3C8-D27C-4EE0-A51F-AB20F7586808}" dt="2024-12-09T14:59:37.678" v="610"/>
          <ac:grpSpMkLst>
            <pc:docMk/>
            <pc:sldMk cId="77158348" sldId="301"/>
            <ac:grpSpMk id="25" creationId="{5B7332FE-0B64-169B-8183-49216960E38B}"/>
          </ac:grpSpMkLst>
        </pc:grpChg>
        <pc:grpChg chg="del">
          <ac:chgData name="Augustine Ogbonnah" userId="bade86cf02446d3c" providerId="LiveId" clId="{BC78D3C8-D27C-4EE0-A51F-AB20F7586808}" dt="2024-12-09T14:59:37.678" v="610"/>
          <ac:grpSpMkLst>
            <pc:docMk/>
            <pc:sldMk cId="77158348" sldId="301"/>
            <ac:grpSpMk id="40" creationId="{7C543486-0055-21B0-125E-2F84AC5693BD}"/>
          </ac:grpSpMkLst>
        </pc:grpChg>
        <pc:cxnChg chg="add del">
          <ac:chgData name="Augustine Ogbonnah" userId="bade86cf02446d3c" providerId="LiveId" clId="{BC78D3C8-D27C-4EE0-A51F-AB20F7586808}" dt="2024-12-09T15:10:22.170" v="648"/>
          <ac:cxnSpMkLst>
            <pc:docMk/>
            <pc:sldMk cId="77158348" sldId="301"/>
            <ac:cxnSpMk id="41" creationId="{063B6EC6-D752-4EE7-908B-F8F19E8C7FEA}"/>
          </ac:cxnSpMkLst>
        </pc:cxnChg>
        <pc:cxnChg chg="add del">
          <ac:chgData name="Augustine Ogbonnah" userId="bade86cf02446d3c" providerId="LiveId" clId="{BC78D3C8-D27C-4EE0-A51F-AB20F7586808}" dt="2024-12-09T15:10:22.170" v="648"/>
          <ac:cxnSpMkLst>
            <pc:docMk/>
            <pc:sldMk cId="77158348" sldId="301"/>
            <ac:cxnSpMk id="43" creationId="{EFECD4E8-AD3E-4228-82A2-9461958EA94D}"/>
          </ac:cxnSpMkLst>
        </pc:cxnChg>
        <pc:cxnChg chg="del">
          <ac:chgData name="Augustine Ogbonnah" userId="bade86cf02446d3c" providerId="LiveId" clId="{BC78D3C8-D27C-4EE0-A51F-AB20F7586808}" dt="2024-12-09T14:59:37.678" v="610"/>
          <ac:cxnSpMkLst>
            <pc:docMk/>
            <pc:sldMk cId="77158348" sldId="301"/>
            <ac:cxnSpMk id="44" creationId="{F187FACC-CE6F-3D48-9814-8C442B634EC2}"/>
          </ac:cxnSpMkLst>
        </pc:cxnChg>
      </pc:sldChg>
      <pc:sldChg chg="addSp delSp modSp add mod">
        <pc:chgData name="Augustine Ogbonnah" userId="bade86cf02446d3c" providerId="LiveId" clId="{BC78D3C8-D27C-4EE0-A51F-AB20F7586808}" dt="2024-12-09T15:04:11.698" v="623" actId="207"/>
        <pc:sldMkLst>
          <pc:docMk/>
          <pc:sldMk cId="3474034227" sldId="302"/>
        </pc:sldMkLst>
        <pc:spChg chg="mod">
          <ac:chgData name="Augustine Ogbonnah" userId="bade86cf02446d3c" providerId="LiveId" clId="{BC78D3C8-D27C-4EE0-A51F-AB20F7586808}" dt="2024-12-09T15:04:11.698" v="623" actId="207"/>
          <ac:spMkLst>
            <pc:docMk/>
            <pc:sldMk cId="3474034227" sldId="302"/>
            <ac:spMk id="2" creationId="{F6EE1D4A-3A09-4DFC-4668-2F5E6C430DBC}"/>
          </ac:spMkLst>
        </pc:spChg>
        <pc:spChg chg="mod">
          <ac:chgData name="Augustine Ogbonnah" userId="bade86cf02446d3c" providerId="LiveId" clId="{BC78D3C8-D27C-4EE0-A51F-AB20F7586808}" dt="2024-12-09T15:04:04.338" v="622" actId="20577"/>
          <ac:spMkLst>
            <pc:docMk/>
            <pc:sldMk cId="3474034227" sldId="302"/>
            <ac:spMk id="17" creationId="{87C08713-B269-8C77-0C51-3A46D58FC70A}"/>
          </ac:spMkLst>
        </pc:spChg>
        <pc:graphicFrameChg chg="mod modGraphic">
          <ac:chgData name="Augustine Ogbonnah" userId="bade86cf02446d3c" providerId="LiveId" clId="{BC78D3C8-D27C-4EE0-A51F-AB20F7586808}" dt="2024-12-09T14:51:10.456" v="573" actId="1076"/>
          <ac:graphicFrameMkLst>
            <pc:docMk/>
            <pc:sldMk cId="3474034227" sldId="302"/>
            <ac:graphicFrameMk id="19" creationId="{D7B24B28-229B-D771-7876-320D3F5DB6A7}"/>
          </ac:graphicFrameMkLst>
        </pc:graphicFrameChg>
        <pc:picChg chg="add mod">
          <ac:chgData name="Augustine Ogbonnah" userId="bade86cf02446d3c" providerId="LiveId" clId="{BC78D3C8-D27C-4EE0-A51F-AB20F7586808}" dt="2024-12-09T14:51:16.763" v="574" actId="14100"/>
          <ac:picMkLst>
            <pc:docMk/>
            <pc:sldMk cId="3474034227" sldId="302"/>
            <ac:picMk id="4" creationId="{82D0A860-F50B-0AE9-361D-D0EDBD9CE8F3}"/>
          </ac:picMkLst>
        </pc:picChg>
        <pc:picChg chg="add mod">
          <ac:chgData name="Augustine Ogbonnah" userId="bade86cf02446d3c" providerId="LiveId" clId="{BC78D3C8-D27C-4EE0-A51F-AB20F7586808}" dt="2024-12-09T14:51:21.825" v="575" actId="14100"/>
          <ac:picMkLst>
            <pc:docMk/>
            <pc:sldMk cId="3474034227" sldId="302"/>
            <ac:picMk id="9" creationId="{5825D018-FCDF-FF97-3F76-9D5553B092B7}"/>
          </ac:picMkLst>
        </pc:picChg>
      </pc:sldChg>
      <pc:sldChg chg="addSp delSp modSp add mod">
        <pc:chgData name="Augustine Ogbonnah" userId="bade86cf02446d3c" providerId="LiveId" clId="{BC78D3C8-D27C-4EE0-A51F-AB20F7586808}" dt="2024-12-09T15:05:31.409" v="633" actId="14100"/>
        <pc:sldMkLst>
          <pc:docMk/>
          <pc:sldMk cId="826548764" sldId="303"/>
        </pc:sldMkLst>
        <pc:spChg chg="mod">
          <ac:chgData name="Augustine Ogbonnah" userId="bade86cf02446d3c" providerId="LiveId" clId="{BC78D3C8-D27C-4EE0-A51F-AB20F7586808}" dt="2024-12-05T20:27:56.666" v="160" actId="207"/>
          <ac:spMkLst>
            <pc:docMk/>
            <pc:sldMk cId="826548764" sldId="303"/>
            <ac:spMk id="2" creationId="{EDBDF291-FD85-37E2-B255-AFB310541080}"/>
          </ac:spMkLst>
        </pc:spChg>
        <pc:spChg chg="mod">
          <ac:chgData name="Augustine Ogbonnah" userId="bade86cf02446d3c" providerId="LiveId" clId="{BC78D3C8-D27C-4EE0-A51F-AB20F7586808}" dt="2024-12-09T15:04:24.712" v="624" actId="20577"/>
          <ac:spMkLst>
            <pc:docMk/>
            <pc:sldMk cId="826548764" sldId="303"/>
            <ac:spMk id="17" creationId="{7C1975ED-0CB1-24F9-8CE5-942E450CD874}"/>
          </ac:spMkLst>
        </pc:spChg>
        <pc:graphicFrameChg chg="mod modGraphic">
          <ac:chgData name="Augustine Ogbonnah" userId="bade86cf02446d3c" providerId="LiveId" clId="{BC78D3C8-D27C-4EE0-A51F-AB20F7586808}" dt="2024-12-09T15:05:15.157" v="631"/>
          <ac:graphicFrameMkLst>
            <pc:docMk/>
            <pc:sldMk cId="826548764" sldId="303"/>
            <ac:graphicFrameMk id="19" creationId="{985CCD7D-EB59-71A0-C896-29D196DBB824}"/>
          </ac:graphicFrameMkLst>
        </pc:graphicFrameChg>
        <pc:picChg chg="add mod">
          <ac:chgData name="Augustine Ogbonnah" userId="bade86cf02446d3c" providerId="LiveId" clId="{BC78D3C8-D27C-4EE0-A51F-AB20F7586808}" dt="2024-12-09T15:05:26.645" v="632" actId="14100"/>
          <ac:picMkLst>
            <pc:docMk/>
            <pc:sldMk cId="826548764" sldId="303"/>
            <ac:picMk id="5" creationId="{A4368BF0-EB9E-2D4A-E16B-D412F8FFC36B}"/>
          </ac:picMkLst>
        </pc:picChg>
        <pc:picChg chg="add mod">
          <ac:chgData name="Augustine Ogbonnah" userId="bade86cf02446d3c" providerId="LiveId" clId="{BC78D3C8-D27C-4EE0-A51F-AB20F7586808}" dt="2024-12-09T15:05:31.409" v="633" actId="14100"/>
          <ac:picMkLst>
            <pc:docMk/>
            <pc:sldMk cId="826548764" sldId="303"/>
            <ac:picMk id="8" creationId="{A791EA02-7A1B-1069-40AC-650FA73157EC}"/>
          </ac:picMkLst>
        </pc:picChg>
      </pc:sldChg>
      <pc:sldChg chg="addSp delSp modSp add mod ord delDesignElem">
        <pc:chgData name="Augustine Ogbonnah" userId="bade86cf02446d3c" providerId="LiveId" clId="{BC78D3C8-D27C-4EE0-A51F-AB20F7586808}" dt="2024-12-09T15:05:50.544" v="634" actId="14100"/>
        <pc:sldMkLst>
          <pc:docMk/>
          <pc:sldMk cId="671551733" sldId="304"/>
        </pc:sldMkLst>
        <pc:spChg chg="del">
          <ac:chgData name="Augustine Ogbonnah" userId="bade86cf02446d3c" providerId="LiveId" clId="{BC78D3C8-D27C-4EE0-A51F-AB20F7586808}" dt="2024-12-09T14:59:37.678" v="610"/>
          <ac:spMkLst>
            <pc:docMk/>
            <pc:sldMk cId="671551733" sldId="304"/>
            <ac:spMk id="49" creationId="{FE22F493-C063-78F1-7B12-52F5FD2D1054}"/>
          </ac:spMkLst>
        </pc:spChg>
        <pc:spChg chg="del">
          <ac:chgData name="Augustine Ogbonnah" userId="bade86cf02446d3c" providerId="LiveId" clId="{BC78D3C8-D27C-4EE0-A51F-AB20F7586808}" dt="2024-12-09T14:59:37.678" v="610"/>
          <ac:spMkLst>
            <pc:docMk/>
            <pc:sldMk cId="671551733" sldId="304"/>
            <ac:spMk id="51" creationId="{7A33C5A3-F369-BF79-C6BB-B324863F7C38}"/>
          </ac:spMkLst>
        </pc:spChg>
        <pc:spChg chg="del">
          <ac:chgData name="Augustine Ogbonnah" userId="bade86cf02446d3c" providerId="LiveId" clId="{BC78D3C8-D27C-4EE0-A51F-AB20F7586808}" dt="2024-12-09T14:59:37.678" v="610"/>
          <ac:spMkLst>
            <pc:docMk/>
            <pc:sldMk cId="671551733" sldId="304"/>
            <ac:spMk id="53" creationId="{3C3B14F2-28BB-FE2A-3FD1-E9C8BE5C1967}"/>
          </ac:spMkLst>
        </pc:spChg>
        <pc:spChg chg="del">
          <ac:chgData name="Augustine Ogbonnah" userId="bade86cf02446d3c" providerId="LiveId" clId="{BC78D3C8-D27C-4EE0-A51F-AB20F7586808}" dt="2024-12-09T14:59:37.678" v="610"/>
          <ac:spMkLst>
            <pc:docMk/>
            <pc:sldMk cId="671551733" sldId="304"/>
            <ac:spMk id="55" creationId="{A7F66066-96BB-6C52-0E93-0FEEF2D3EA07}"/>
          </ac:spMkLst>
        </pc:spChg>
        <pc:spChg chg="del">
          <ac:chgData name="Augustine Ogbonnah" userId="bade86cf02446d3c" providerId="LiveId" clId="{BC78D3C8-D27C-4EE0-A51F-AB20F7586808}" dt="2024-12-09T14:59:37.678" v="610"/>
          <ac:spMkLst>
            <pc:docMk/>
            <pc:sldMk cId="671551733" sldId="304"/>
            <ac:spMk id="57" creationId="{E456490F-7FCC-A9B0-75EC-CE092FD0E629}"/>
          </ac:spMkLst>
        </pc:spChg>
        <pc:spChg chg="del">
          <ac:chgData name="Augustine Ogbonnah" userId="bade86cf02446d3c" providerId="LiveId" clId="{BC78D3C8-D27C-4EE0-A51F-AB20F7586808}" dt="2024-12-09T14:59:37.678" v="610"/>
          <ac:spMkLst>
            <pc:docMk/>
            <pc:sldMk cId="671551733" sldId="304"/>
            <ac:spMk id="59" creationId="{B433D54A-5227-3035-90CB-81D4E933DEBD}"/>
          </ac:spMkLst>
        </pc:spChg>
        <pc:spChg chg="del">
          <ac:chgData name="Augustine Ogbonnah" userId="bade86cf02446d3c" providerId="LiveId" clId="{BC78D3C8-D27C-4EE0-A51F-AB20F7586808}" dt="2024-12-09T14:59:37.678" v="610"/>
          <ac:spMkLst>
            <pc:docMk/>
            <pc:sldMk cId="671551733" sldId="304"/>
            <ac:spMk id="61" creationId="{BBE6FD40-EFE3-B130-E8F5-7C371061188B}"/>
          </ac:spMkLst>
        </pc:spChg>
        <pc:spChg chg="del">
          <ac:chgData name="Augustine Ogbonnah" userId="bade86cf02446d3c" providerId="LiveId" clId="{BC78D3C8-D27C-4EE0-A51F-AB20F7586808}" dt="2024-12-09T14:59:37.678" v="610"/>
          <ac:spMkLst>
            <pc:docMk/>
            <pc:sldMk cId="671551733" sldId="304"/>
            <ac:spMk id="63" creationId="{6BCBA2B2-0453-0B2B-42E4-095D66662239}"/>
          </ac:spMkLst>
        </pc:spChg>
        <pc:grpChg chg="del">
          <ac:chgData name="Augustine Ogbonnah" userId="bade86cf02446d3c" providerId="LiveId" clId="{BC78D3C8-D27C-4EE0-A51F-AB20F7586808}" dt="2024-12-09T14:59:37.678" v="610"/>
          <ac:grpSpMkLst>
            <pc:docMk/>
            <pc:sldMk cId="671551733" sldId="304"/>
            <ac:grpSpMk id="38" creationId="{E23B3B01-1839-79ED-98AC-57D5A778A32E}"/>
          </ac:grpSpMkLst>
        </pc:grpChg>
        <pc:graphicFrameChg chg="add">
          <ac:chgData name="Augustine Ogbonnah" userId="bade86cf02446d3c" providerId="LiveId" clId="{BC78D3C8-D27C-4EE0-A51F-AB20F7586808}" dt="2024-12-05T20:34:50.451" v="185" actId="26606"/>
          <ac:graphicFrameMkLst>
            <pc:docMk/>
            <pc:sldMk cId="671551733" sldId="304"/>
            <ac:graphicFrameMk id="65" creationId="{EC155930-B6A5-0598-5D61-E4FB9B74EEFD}"/>
          </ac:graphicFrameMkLst>
        </pc:graphicFrameChg>
        <pc:picChg chg="add mod">
          <ac:chgData name="Augustine Ogbonnah" userId="bade86cf02446d3c" providerId="LiveId" clId="{BC78D3C8-D27C-4EE0-A51F-AB20F7586808}" dt="2024-12-09T15:05:50.544" v="634" actId="14100"/>
          <ac:picMkLst>
            <pc:docMk/>
            <pc:sldMk cId="671551733" sldId="304"/>
            <ac:picMk id="4" creationId="{180E82A4-DFC1-871A-F0F3-4ED3ABDD28AE}"/>
          </ac:picMkLst>
        </pc:picChg>
      </pc:sldChg>
      <pc:sldChg chg="addSp delSp modSp add mod ord delDesignElem">
        <pc:chgData name="Augustine Ogbonnah" userId="bade86cf02446d3c" providerId="LiveId" clId="{BC78D3C8-D27C-4EE0-A51F-AB20F7586808}" dt="2024-12-09T15:13:19.718" v="666"/>
        <pc:sldMkLst>
          <pc:docMk/>
          <pc:sldMk cId="1077157380" sldId="305"/>
        </pc:sldMkLst>
        <pc:spChg chg="mod">
          <ac:chgData name="Augustine Ogbonnah" userId="bade86cf02446d3c" providerId="LiveId" clId="{BC78D3C8-D27C-4EE0-A51F-AB20F7586808}" dt="2024-12-09T15:11:56.400" v="654" actId="207"/>
          <ac:spMkLst>
            <pc:docMk/>
            <pc:sldMk cId="1077157380" sldId="305"/>
            <ac:spMk id="2" creationId="{4BB2D883-DA87-2FBE-22DD-70F7D5394D5F}"/>
          </ac:spMkLst>
        </pc:spChg>
        <pc:spChg chg="mod">
          <ac:chgData name="Augustine Ogbonnah" userId="bade86cf02446d3c" providerId="LiveId" clId="{BC78D3C8-D27C-4EE0-A51F-AB20F7586808}" dt="2024-12-06T15:21:19.776" v="481" actId="12"/>
          <ac:spMkLst>
            <pc:docMk/>
            <pc:sldMk cId="1077157380" sldId="305"/>
            <ac:spMk id="4" creationId="{62C17F49-3EFF-25DF-CDC5-D2B603FBEA42}"/>
          </ac:spMkLst>
        </pc:spChg>
        <pc:spChg chg="del">
          <ac:chgData name="Augustine Ogbonnah" userId="bade86cf02446d3c" providerId="LiveId" clId="{BC78D3C8-D27C-4EE0-A51F-AB20F7586808}" dt="2024-12-09T14:59:37.678" v="610"/>
          <ac:spMkLst>
            <pc:docMk/>
            <pc:sldMk cId="1077157380" sldId="305"/>
            <ac:spMk id="22" creationId="{6183D5CA-374D-999B-4AC3-47914A62F041}"/>
          </ac:spMkLst>
        </pc:spChg>
        <pc:spChg chg="del">
          <ac:chgData name="Augustine Ogbonnah" userId="bade86cf02446d3c" providerId="LiveId" clId="{BC78D3C8-D27C-4EE0-A51F-AB20F7586808}" dt="2024-12-09T14:59:37.678" v="610"/>
          <ac:spMkLst>
            <pc:docMk/>
            <pc:sldMk cId="1077157380" sldId="305"/>
            <ac:spMk id="24" creationId="{2EAC56E7-1637-61F6-127E-B29C8B9A905D}"/>
          </ac:spMkLst>
        </pc:spChg>
        <pc:spChg chg="del">
          <ac:chgData name="Augustine Ogbonnah" userId="bade86cf02446d3c" providerId="LiveId" clId="{BC78D3C8-D27C-4EE0-A51F-AB20F7586808}" dt="2024-12-09T14:59:37.678" v="610"/>
          <ac:spMkLst>
            <pc:docMk/>
            <pc:sldMk cId="1077157380" sldId="305"/>
            <ac:spMk id="26" creationId="{EDFC4759-3B95-385B-2422-D2AD4B6E1A7F}"/>
          </ac:spMkLst>
        </pc:spChg>
        <pc:spChg chg="del">
          <ac:chgData name="Augustine Ogbonnah" userId="bade86cf02446d3c" providerId="LiveId" clId="{BC78D3C8-D27C-4EE0-A51F-AB20F7586808}" dt="2024-12-09T14:59:37.678" v="610"/>
          <ac:spMkLst>
            <pc:docMk/>
            <pc:sldMk cId="1077157380" sldId="305"/>
            <ac:spMk id="28" creationId="{D8B6C952-3088-0A69-94AB-8B8851145DBB}"/>
          </ac:spMkLst>
        </pc:spChg>
        <pc:spChg chg="del">
          <ac:chgData name="Augustine Ogbonnah" userId="bade86cf02446d3c" providerId="LiveId" clId="{BC78D3C8-D27C-4EE0-A51F-AB20F7586808}" dt="2024-12-09T14:59:37.678" v="610"/>
          <ac:spMkLst>
            <pc:docMk/>
            <pc:sldMk cId="1077157380" sldId="305"/>
            <ac:spMk id="30" creationId="{08542D9B-B852-F2E5-CFFA-4C514902FBA7}"/>
          </ac:spMkLst>
        </pc:spChg>
        <pc:spChg chg="del">
          <ac:chgData name="Augustine Ogbonnah" userId="bade86cf02446d3c" providerId="LiveId" clId="{BC78D3C8-D27C-4EE0-A51F-AB20F7586808}" dt="2024-12-09T14:59:37.678" v="610"/>
          <ac:spMkLst>
            <pc:docMk/>
            <pc:sldMk cId="1077157380" sldId="305"/>
            <ac:spMk id="32" creationId="{B6FBFDEE-2DD7-E608-97D5-51A05FECC16A}"/>
          </ac:spMkLst>
        </pc:spChg>
        <pc:grpChg chg="del">
          <ac:chgData name="Augustine Ogbonnah" userId="bade86cf02446d3c" providerId="LiveId" clId="{BC78D3C8-D27C-4EE0-A51F-AB20F7586808}" dt="2024-12-09T14:59:37.678" v="610"/>
          <ac:grpSpMkLst>
            <pc:docMk/>
            <pc:sldMk cId="1077157380" sldId="305"/>
            <ac:grpSpMk id="11" creationId="{20C4B409-E65C-5464-243D-B5D9FB637E8A}"/>
          </ac:grpSpMkLst>
        </pc:grpChg>
        <pc:picChg chg="add mod ord">
          <ac:chgData name="Augustine Ogbonnah" userId="bade86cf02446d3c" providerId="LiveId" clId="{BC78D3C8-D27C-4EE0-A51F-AB20F7586808}" dt="2024-12-05T21:10:17.054" v="236" actId="14100"/>
          <ac:picMkLst>
            <pc:docMk/>
            <pc:sldMk cId="1077157380" sldId="305"/>
            <ac:picMk id="8" creationId="{08A13F0A-1C67-9011-ECF7-7C22EBC8314C}"/>
          </ac:picMkLst>
        </pc:picChg>
      </pc:sldChg>
      <pc:sldChg chg="delSp modSp add mod delDesignElem">
        <pc:chgData name="Augustine Ogbonnah" userId="bade86cf02446d3c" providerId="LiveId" clId="{BC78D3C8-D27C-4EE0-A51F-AB20F7586808}" dt="2024-12-09T14:59:38.405" v="613" actId="27636"/>
        <pc:sldMkLst>
          <pc:docMk/>
          <pc:sldMk cId="1198093042" sldId="306"/>
        </pc:sldMkLst>
        <pc:spChg chg="mod">
          <ac:chgData name="Augustine Ogbonnah" userId="bade86cf02446d3c" providerId="LiveId" clId="{BC78D3C8-D27C-4EE0-A51F-AB20F7586808}" dt="2024-12-09T14:59:38.405" v="613" actId="27636"/>
          <ac:spMkLst>
            <pc:docMk/>
            <pc:sldMk cId="1198093042" sldId="306"/>
            <ac:spMk id="16" creationId="{A1696C77-1C96-36C4-527C-251FDB8B6878}"/>
          </ac:spMkLst>
        </pc:spChg>
        <pc:spChg chg="del">
          <ac:chgData name="Augustine Ogbonnah" userId="bade86cf02446d3c" providerId="LiveId" clId="{BC78D3C8-D27C-4EE0-A51F-AB20F7586808}" dt="2024-12-09T14:59:37.678" v="610"/>
          <ac:spMkLst>
            <pc:docMk/>
            <pc:sldMk cId="1198093042" sldId="306"/>
            <ac:spMk id="28" creationId="{E03CF467-B114-47F4-5F7C-332607BD6C9A}"/>
          </ac:spMkLst>
        </pc:spChg>
        <pc:spChg chg="del">
          <ac:chgData name="Augustine Ogbonnah" userId="bade86cf02446d3c" providerId="LiveId" clId="{BC78D3C8-D27C-4EE0-A51F-AB20F7586808}" dt="2024-12-09T14:59:37.678" v="610"/>
          <ac:spMkLst>
            <pc:docMk/>
            <pc:sldMk cId="1198093042" sldId="306"/>
            <ac:spMk id="30" creationId="{18DC76ED-1209-394E-91A4-258B87A47D6D}"/>
          </ac:spMkLst>
        </pc:spChg>
        <pc:spChg chg="del">
          <ac:chgData name="Augustine Ogbonnah" userId="bade86cf02446d3c" providerId="LiveId" clId="{BC78D3C8-D27C-4EE0-A51F-AB20F7586808}" dt="2024-12-09T14:59:37.678" v="610"/>
          <ac:spMkLst>
            <pc:docMk/>
            <pc:sldMk cId="1198093042" sldId="306"/>
            <ac:spMk id="32" creationId="{38396A1D-F83E-447B-85C4-79AEE0AE38A6}"/>
          </ac:spMkLst>
        </pc:spChg>
        <pc:grpChg chg="del">
          <ac:chgData name="Augustine Ogbonnah" userId="bade86cf02446d3c" providerId="LiveId" clId="{BC78D3C8-D27C-4EE0-A51F-AB20F7586808}" dt="2024-12-09T14:59:37.678" v="610"/>
          <ac:grpSpMkLst>
            <pc:docMk/>
            <pc:sldMk cId="1198093042" sldId="306"/>
            <ac:grpSpMk id="24" creationId="{0A273C5C-1EF3-05F8-4305-2D050EF683A6}"/>
          </ac:grpSpMkLst>
        </pc:grpChg>
      </pc:sldChg>
      <pc:sldChg chg="addSp delSp modSp add mod ord">
        <pc:chgData name="Augustine Ogbonnah" userId="bade86cf02446d3c" providerId="LiveId" clId="{BC78D3C8-D27C-4EE0-A51F-AB20F7586808}" dt="2024-12-09T15:18:15.176" v="673" actId="14100"/>
        <pc:sldMkLst>
          <pc:docMk/>
          <pc:sldMk cId="235822925" sldId="307"/>
        </pc:sldMkLst>
        <pc:spChg chg="mod">
          <ac:chgData name="Augustine Ogbonnah" userId="bade86cf02446d3c" providerId="LiveId" clId="{BC78D3C8-D27C-4EE0-A51F-AB20F7586808}" dt="2024-12-09T14:54:25.061" v="592" actId="14100"/>
          <ac:spMkLst>
            <pc:docMk/>
            <pc:sldMk cId="235822925" sldId="307"/>
            <ac:spMk id="2" creationId="{89E30179-93C1-8F94-F54C-F9E35F02437E}"/>
          </ac:spMkLst>
        </pc:spChg>
        <pc:spChg chg="del mod">
          <ac:chgData name="Augustine Ogbonnah" userId="bade86cf02446d3c" providerId="LiveId" clId="{BC78D3C8-D27C-4EE0-A51F-AB20F7586808}" dt="2024-12-09T14:54:43.187" v="595" actId="478"/>
          <ac:spMkLst>
            <pc:docMk/>
            <pc:sldMk cId="235822925" sldId="307"/>
            <ac:spMk id="3" creationId="{B8170985-4C03-8B07-0038-2F658F09AD32}"/>
          </ac:spMkLst>
        </pc:spChg>
        <pc:spChg chg="del">
          <ac:chgData name="Augustine Ogbonnah" userId="bade86cf02446d3c" providerId="LiveId" clId="{BC78D3C8-D27C-4EE0-A51F-AB20F7586808}" dt="2024-12-09T14:54:54.720" v="596" actId="478"/>
          <ac:spMkLst>
            <pc:docMk/>
            <pc:sldMk cId="235822925" sldId="307"/>
            <ac:spMk id="4" creationId="{34B1DF79-CD57-9A83-DC7C-61EBAB1D5975}"/>
          </ac:spMkLst>
        </pc:spChg>
        <pc:spChg chg="add del mod">
          <ac:chgData name="Augustine Ogbonnah" userId="bade86cf02446d3c" providerId="LiveId" clId="{BC78D3C8-D27C-4EE0-A51F-AB20F7586808}" dt="2024-12-09T14:54:58.415" v="597" actId="478"/>
          <ac:spMkLst>
            <pc:docMk/>
            <pc:sldMk cId="235822925" sldId="307"/>
            <ac:spMk id="7" creationId="{DF4126BE-91B8-9729-AADC-FF8B83384DC6}"/>
          </ac:spMkLst>
        </pc:spChg>
        <pc:picChg chg="del">
          <ac:chgData name="Augustine Ogbonnah" userId="bade86cf02446d3c" providerId="LiveId" clId="{BC78D3C8-D27C-4EE0-A51F-AB20F7586808}" dt="2024-12-09T14:54:35.827" v="593" actId="478"/>
          <ac:picMkLst>
            <pc:docMk/>
            <pc:sldMk cId="235822925" sldId="307"/>
            <ac:picMk id="6" creationId="{0B616414-01B7-451C-E070-FD9E1D399840}"/>
          </ac:picMkLst>
        </pc:picChg>
        <pc:picChg chg="add mod">
          <ac:chgData name="Augustine Ogbonnah" userId="bade86cf02446d3c" providerId="LiveId" clId="{BC78D3C8-D27C-4EE0-A51F-AB20F7586808}" dt="2024-12-09T15:18:15.176" v="673" actId="14100"/>
          <ac:picMkLst>
            <pc:docMk/>
            <pc:sldMk cId="235822925" sldId="307"/>
            <ac:picMk id="9" creationId="{8AF7B657-7433-DB9B-6115-167FAF3C3DCB}"/>
          </ac:picMkLst>
        </pc:picChg>
      </pc:sldChg>
      <pc:sldMasterChg chg="addSp">
        <pc:chgData name="Augustine Ogbonnah" userId="bade86cf02446d3c" providerId="LiveId" clId="{BC78D3C8-D27C-4EE0-A51F-AB20F7586808}" dt="2024-12-09T14:59:37.678" v="610"/>
        <pc:sldMasterMkLst>
          <pc:docMk/>
          <pc:sldMasterMk cId="1171582502" sldId="2147483877"/>
        </pc:sldMasterMkLst>
        <pc:grpChg chg="add">
          <ac:chgData name="Augustine Ogbonnah" userId="bade86cf02446d3c" providerId="LiveId" clId="{BC78D3C8-D27C-4EE0-A51F-AB20F7586808}" dt="2024-12-09T14:59:37.678" v="610"/>
          <ac:grpSpMkLst>
            <pc:docMk/>
            <pc:sldMasterMk cId="1171582502" sldId="2147483877"/>
            <ac:grpSpMk id="8" creationId="{B3085486-680B-2AEE-E79A-7301D3B2321D}"/>
          </ac:grpSpMkLst>
        </pc:grpChg>
      </pc:sldMasterChg>
      <pc:sldMasterChg chg="addSp">
        <pc:chgData name="Augustine Ogbonnah" userId="bade86cf02446d3c" providerId="LiveId" clId="{BC78D3C8-D27C-4EE0-A51F-AB20F7586808}" dt="2024-12-09T14:59:37.984" v="611"/>
        <pc:sldMasterMkLst>
          <pc:docMk/>
          <pc:sldMasterMk cId="3966058659" sldId="2147483905"/>
        </pc:sldMasterMkLst>
        <pc:grpChg chg="add">
          <ac:chgData name="Augustine Ogbonnah" userId="bade86cf02446d3c" providerId="LiveId" clId="{BC78D3C8-D27C-4EE0-A51F-AB20F7586808}" dt="2024-12-09T14:59:37.984" v="611"/>
          <ac:grpSpMkLst>
            <pc:docMk/>
            <pc:sldMasterMk cId="3966058659" sldId="2147483905"/>
            <ac:grpSpMk id="8" creationId="{A92A560D-40AA-936C-717B-B1BD116CD8EA}"/>
          </ac:grpSpMkLst>
        </pc:grpChg>
      </pc:sldMasterChg>
      <pc:sldMasterChg chg="addSp">
        <pc:chgData name="Augustine Ogbonnah" userId="bade86cf02446d3c" providerId="LiveId" clId="{BC78D3C8-D27C-4EE0-A51F-AB20F7586808}" dt="2024-12-09T15:10:22.170" v="648"/>
        <pc:sldMasterMkLst>
          <pc:docMk/>
          <pc:sldMasterMk cId="1619002417" sldId="2147483933"/>
        </pc:sldMasterMkLst>
        <pc:grpChg chg="add">
          <ac:chgData name="Augustine Ogbonnah" userId="bade86cf02446d3c" providerId="LiveId" clId="{BC78D3C8-D27C-4EE0-A51F-AB20F7586808}" dt="2024-12-09T15:10:22.170" v="648"/>
          <ac:grpSpMkLst>
            <pc:docMk/>
            <pc:sldMasterMk cId="1619002417" sldId="2147483933"/>
            <ac:grpSpMk id="8" creationId="{E7136F62-2E74-8D60-BAC7-8823B4F05E16}"/>
          </ac:grpSpMkLst>
        </pc:grp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FA1F4F-C27C-4424-A88B-C3A5547AB59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182BDC13-1C18-4AEC-8D9C-67A0C5BAF2B4}">
      <dgm:prSet/>
      <dgm:spPr/>
      <dgm:t>
        <a:bodyPr/>
        <a:lstStyle/>
        <a:p>
          <a:pPr>
            <a:lnSpc>
              <a:spcPct val="100000"/>
            </a:lnSpc>
            <a:defRPr b="1"/>
          </a:pPr>
          <a:r>
            <a:rPr lang="en-US" b="1"/>
            <a:t>Dataset Details</a:t>
          </a:r>
          <a:r>
            <a:rPr lang="en-US"/>
            <a:t>:</a:t>
          </a:r>
        </a:p>
      </dgm:t>
    </dgm:pt>
    <dgm:pt modelId="{98528FBA-7A36-4FC8-AB1D-F590034B37AB}" type="parTrans" cxnId="{717D17BE-1A4C-49EB-A63C-CDA1118A7FF3}">
      <dgm:prSet/>
      <dgm:spPr/>
      <dgm:t>
        <a:bodyPr/>
        <a:lstStyle/>
        <a:p>
          <a:endParaRPr lang="en-US"/>
        </a:p>
      </dgm:t>
    </dgm:pt>
    <dgm:pt modelId="{675D50BC-9AAB-4784-B7A9-DC3E7AC5D120}" type="sibTrans" cxnId="{717D17BE-1A4C-49EB-A63C-CDA1118A7FF3}">
      <dgm:prSet/>
      <dgm:spPr/>
      <dgm:t>
        <a:bodyPr/>
        <a:lstStyle/>
        <a:p>
          <a:endParaRPr lang="en-US"/>
        </a:p>
      </dgm:t>
    </dgm:pt>
    <dgm:pt modelId="{5BE1EE20-F793-4011-8850-A354A237838A}">
      <dgm:prSet/>
      <dgm:spPr/>
      <dgm:t>
        <a:bodyPr/>
        <a:lstStyle/>
        <a:p>
          <a:pPr>
            <a:lnSpc>
              <a:spcPct val="100000"/>
            </a:lnSpc>
          </a:pPr>
          <a:r>
            <a:rPr lang="en-US" b="1" dirty="0"/>
            <a:t>Columns</a:t>
          </a:r>
          <a:r>
            <a:rPr lang="en-US" dirty="0"/>
            <a:t>: OverTime, MonthlyIncome, JobSatisfaction, WorkLifeBalance,  YearsAtCompany, Department, Attrition. JobRole, EducationLevel, </a:t>
          </a:r>
        </a:p>
      </dgm:t>
    </dgm:pt>
    <dgm:pt modelId="{127124C7-D949-429D-9442-1A92975B181B}" type="parTrans" cxnId="{717D699E-40B2-426C-ACDA-7081AE97E00E}">
      <dgm:prSet/>
      <dgm:spPr/>
      <dgm:t>
        <a:bodyPr/>
        <a:lstStyle/>
        <a:p>
          <a:endParaRPr lang="en-US"/>
        </a:p>
      </dgm:t>
    </dgm:pt>
    <dgm:pt modelId="{B8B751F2-8F94-446A-B19B-9A155C63C176}" type="sibTrans" cxnId="{717D699E-40B2-426C-ACDA-7081AE97E00E}">
      <dgm:prSet/>
      <dgm:spPr/>
      <dgm:t>
        <a:bodyPr/>
        <a:lstStyle/>
        <a:p>
          <a:endParaRPr lang="en-US"/>
        </a:p>
      </dgm:t>
    </dgm:pt>
    <dgm:pt modelId="{216D1C92-8545-4544-92F2-847D0A68458D}">
      <dgm:prSet/>
      <dgm:spPr/>
      <dgm:t>
        <a:bodyPr/>
        <a:lstStyle/>
        <a:p>
          <a:pPr>
            <a:lnSpc>
              <a:spcPct val="100000"/>
            </a:lnSpc>
          </a:pPr>
          <a:r>
            <a:rPr lang="en-US" b="1"/>
            <a:t>Scope</a:t>
          </a:r>
          <a:r>
            <a:rPr lang="en-US"/>
            <a:t>: Organization-wide data for the past year.</a:t>
          </a:r>
        </a:p>
      </dgm:t>
    </dgm:pt>
    <dgm:pt modelId="{951C1CA7-7D86-4EFE-A57B-6D3CFAB199E6}" type="parTrans" cxnId="{97978385-89D3-453A-87C8-1DE8D2FEF004}">
      <dgm:prSet/>
      <dgm:spPr/>
      <dgm:t>
        <a:bodyPr/>
        <a:lstStyle/>
        <a:p>
          <a:endParaRPr lang="en-US"/>
        </a:p>
      </dgm:t>
    </dgm:pt>
    <dgm:pt modelId="{B1D5B474-821C-4E24-A31E-5B009DE929EC}" type="sibTrans" cxnId="{97978385-89D3-453A-87C8-1DE8D2FEF004}">
      <dgm:prSet/>
      <dgm:spPr/>
      <dgm:t>
        <a:bodyPr/>
        <a:lstStyle/>
        <a:p>
          <a:endParaRPr lang="en-US"/>
        </a:p>
      </dgm:t>
    </dgm:pt>
    <dgm:pt modelId="{F76D7DEE-4152-4B49-B007-7ED860016670}">
      <dgm:prSet/>
      <dgm:spPr/>
      <dgm:t>
        <a:bodyPr/>
        <a:lstStyle/>
        <a:p>
          <a:pPr>
            <a:lnSpc>
              <a:spcPct val="100000"/>
            </a:lnSpc>
            <a:defRPr b="1"/>
          </a:pPr>
          <a:r>
            <a:rPr lang="en-US" b="1"/>
            <a:t>Key Metrics Analyzed</a:t>
          </a:r>
          <a:r>
            <a:rPr lang="en-US"/>
            <a:t>:</a:t>
          </a:r>
        </a:p>
      </dgm:t>
    </dgm:pt>
    <dgm:pt modelId="{FD748678-C78A-4E14-8199-3831F11BBDA2}" type="parTrans" cxnId="{D4E34790-5366-4BCB-A136-C5DE57258BF4}">
      <dgm:prSet/>
      <dgm:spPr/>
      <dgm:t>
        <a:bodyPr/>
        <a:lstStyle/>
        <a:p>
          <a:endParaRPr lang="en-US"/>
        </a:p>
      </dgm:t>
    </dgm:pt>
    <dgm:pt modelId="{6BA6082B-6B83-407B-925E-8D69C2F11648}" type="sibTrans" cxnId="{D4E34790-5366-4BCB-A136-C5DE57258BF4}">
      <dgm:prSet/>
      <dgm:spPr/>
      <dgm:t>
        <a:bodyPr/>
        <a:lstStyle/>
        <a:p>
          <a:endParaRPr lang="en-US"/>
        </a:p>
      </dgm:t>
    </dgm:pt>
    <dgm:pt modelId="{F5B07D99-29D7-4D5B-8B08-E67760C811CC}">
      <dgm:prSet/>
      <dgm:spPr/>
      <dgm:t>
        <a:bodyPr/>
        <a:lstStyle/>
        <a:p>
          <a:pPr>
            <a:lnSpc>
              <a:spcPct val="100000"/>
            </a:lnSpc>
          </a:pPr>
          <a:r>
            <a:rPr lang="en-US"/>
            <a:t>Nurse Attrition Rates by Workload, Compensation, Tenure, Education Level, and Department etc., </a:t>
          </a:r>
        </a:p>
      </dgm:t>
    </dgm:pt>
    <dgm:pt modelId="{1AD84661-26C9-4618-846E-8DF6CCB67F43}" type="parTrans" cxnId="{0F7C06CB-AA1E-422D-AAB1-DE306952C522}">
      <dgm:prSet/>
      <dgm:spPr/>
      <dgm:t>
        <a:bodyPr/>
        <a:lstStyle/>
        <a:p>
          <a:endParaRPr lang="en-US"/>
        </a:p>
      </dgm:t>
    </dgm:pt>
    <dgm:pt modelId="{E7E70C2B-BDDE-4CCC-B2F3-4426DBB364B4}" type="sibTrans" cxnId="{0F7C06CB-AA1E-422D-AAB1-DE306952C522}">
      <dgm:prSet/>
      <dgm:spPr/>
      <dgm:t>
        <a:bodyPr/>
        <a:lstStyle/>
        <a:p>
          <a:endParaRPr lang="en-US"/>
        </a:p>
      </dgm:t>
    </dgm:pt>
    <dgm:pt modelId="{1F4710F9-6842-4BC4-8973-DE798C21E890}" type="pres">
      <dgm:prSet presAssocID="{BEFA1F4F-C27C-4424-A88B-C3A5547AB590}" presName="root" presStyleCnt="0">
        <dgm:presLayoutVars>
          <dgm:dir/>
          <dgm:resizeHandles val="exact"/>
        </dgm:presLayoutVars>
      </dgm:prSet>
      <dgm:spPr/>
    </dgm:pt>
    <dgm:pt modelId="{AE930F06-A3ED-453E-927D-9F914DFDA4A3}" type="pres">
      <dgm:prSet presAssocID="{182BDC13-1C18-4AEC-8D9C-67A0C5BAF2B4}" presName="compNode" presStyleCnt="0"/>
      <dgm:spPr/>
    </dgm:pt>
    <dgm:pt modelId="{963BE8C5-6955-4D91-97D4-0839ACADA9F2}" type="pres">
      <dgm:prSet presAssocID="{182BDC13-1C18-4AEC-8D9C-67A0C5BAF2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B1FCB3CA-79F7-46FF-BB5C-20E55FC9D3DD}" type="pres">
      <dgm:prSet presAssocID="{182BDC13-1C18-4AEC-8D9C-67A0C5BAF2B4}" presName="iconSpace" presStyleCnt="0"/>
      <dgm:spPr/>
    </dgm:pt>
    <dgm:pt modelId="{F483007F-A831-4748-B93B-C53BF347FECC}" type="pres">
      <dgm:prSet presAssocID="{182BDC13-1C18-4AEC-8D9C-67A0C5BAF2B4}" presName="parTx" presStyleLbl="revTx" presStyleIdx="0" presStyleCnt="4">
        <dgm:presLayoutVars>
          <dgm:chMax val="0"/>
          <dgm:chPref val="0"/>
        </dgm:presLayoutVars>
      </dgm:prSet>
      <dgm:spPr/>
    </dgm:pt>
    <dgm:pt modelId="{9E6783F8-92E3-4DF5-B1E4-F2F31B4C269B}" type="pres">
      <dgm:prSet presAssocID="{182BDC13-1C18-4AEC-8D9C-67A0C5BAF2B4}" presName="txSpace" presStyleCnt="0"/>
      <dgm:spPr/>
    </dgm:pt>
    <dgm:pt modelId="{3E3C1AF3-F8BA-46AF-93A7-7F008E92DC61}" type="pres">
      <dgm:prSet presAssocID="{182BDC13-1C18-4AEC-8D9C-67A0C5BAF2B4}" presName="desTx" presStyleLbl="revTx" presStyleIdx="1" presStyleCnt="4">
        <dgm:presLayoutVars/>
      </dgm:prSet>
      <dgm:spPr/>
    </dgm:pt>
    <dgm:pt modelId="{7F82EEB0-6213-439D-9E2A-4490D434D500}" type="pres">
      <dgm:prSet presAssocID="{675D50BC-9AAB-4784-B7A9-DC3E7AC5D120}" presName="sibTrans" presStyleCnt="0"/>
      <dgm:spPr/>
    </dgm:pt>
    <dgm:pt modelId="{DE24C952-F2A1-43D4-9708-936DF3A47826}" type="pres">
      <dgm:prSet presAssocID="{F76D7DEE-4152-4B49-B007-7ED860016670}" presName="compNode" presStyleCnt="0"/>
      <dgm:spPr/>
    </dgm:pt>
    <dgm:pt modelId="{2ED08688-D5C9-46DD-A986-BC332E1DC3FB}" type="pres">
      <dgm:prSet presAssocID="{F76D7DEE-4152-4B49-B007-7ED86001667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ffice Worker"/>
        </a:ext>
      </dgm:extLst>
    </dgm:pt>
    <dgm:pt modelId="{55DEE3B8-DA58-4B21-8D5D-9043FFB4E13D}" type="pres">
      <dgm:prSet presAssocID="{F76D7DEE-4152-4B49-B007-7ED860016670}" presName="iconSpace" presStyleCnt="0"/>
      <dgm:spPr/>
    </dgm:pt>
    <dgm:pt modelId="{86167109-A87A-406C-BACF-CDBB9369DFBE}" type="pres">
      <dgm:prSet presAssocID="{F76D7DEE-4152-4B49-B007-7ED860016670}" presName="parTx" presStyleLbl="revTx" presStyleIdx="2" presStyleCnt="4">
        <dgm:presLayoutVars>
          <dgm:chMax val="0"/>
          <dgm:chPref val="0"/>
        </dgm:presLayoutVars>
      </dgm:prSet>
      <dgm:spPr/>
    </dgm:pt>
    <dgm:pt modelId="{FCBAA2ED-E3F2-46EB-9C88-D28F46AA28E0}" type="pres">
      <dgm:prSet presAssocID="{F76D7DEE-4152-4B49-B007-7ED860016670}" presName="txSpace" presStyleCnt="0"/>
      <dgm:spPr/>
    </dgm:pt>
    <dgm:pt modelId="{F048D5BA-2F1A-48DC-A780-41859A31B52C}" type="pres">
      <dgm:prSet presAssocID="{F76D7DEE-4152-4B49-B007-7ED860016670}" presName="desTx" presStyleLbl="revTx" presStyleIdx="3" presStyleCnt="4">
        <dgm:presLayoutVars/>
      </dgm:prSet>
      <dgm:spPr/>
    </dgm:pt>
  </dgm:ptLst>
  <dgm:cxnLst>
    <dgm:cxn modelId="{E34AB05C-DF3A-478C-B5F5-D9DC20ED6095}" type="presOf" srcId="{F76D7DEE-4152-4B49-B007-7ED860016670}" destId="{86167109-A87A-406C-BACF-CDBB9369DFBE}" srcOrd="0" destOrd="0" presId="urn:microsoft.com/office/officeart/2018/2/layout/IconLabelDescriptionList"/>
    <dgm:cxn modelId="{97978385-89D3-453A-87C8-1DE8D2FEF004}" srcId="{182BDC13-1C18-4AEC-8D9C-67A0C5BAF2B4}" destId="{216D1C92-8545-4544-92F2-847D0A68458D}" srcOrd="1" destOrd="0" parTransId="{951C1CA7-7D86-4EFE-A57B-6D3CFAB199E6}" sibTransId="{B1D5B474-821C-4E24-A31E-5B009DE929EC}"/>
    <dgm:cxn modelId="{D4E34790-5366-4BCB-A136-C5DE57258BF4}" srcId="{BEFA1F4F-C27C-4424-A88B-C3A5547AB590}" destId="{F76D7DEE-4152-4B49-B007-7ED860016670}" srcOrd="1" destOrd="0" parTransId="{FD748678-C78A-4E14-8199-3831F11BBDA2}" sibTransId="{6BA6082B-6B83-407B-925E-8D69C2F11648}"/>
    <dgm:cxn modelId="{9BC44B91-4CA9-4B46-9477-555B15265A3F}" type="presOf" srcId="{216D1C92-8545-4544-92F2-847D0A68458D}" destId="{3E3C1AF3-F8BA-46AF-93A7-7F008E92DC61}" srcOrd="0" destOrd="1" presId="urn:microsoft.com/office/officeart/2018/2/layout/IconLabelDescriptionList"/>
    <dgm:cxn modelId="{3CEB6098-6745-4956-A717-375D5BACCE58}" type="presOf" srcId="{5BE1EE20-F793-4011-8850-A354A237838A}" destId="{3E3C1AF3-F8BA-46AF-93A7-7F008E92DC61}" srcOrd="0" destOrd="0" presId="urn:microsoft.com/office/officeart/2018/2/layout/IconLabelDescriptionList"/>
    <dgm:cxn modelId="{717D699E-40B2-426C-ACDA-7081AE97E00E}" srcId="{182BDC13-1C18-4AEC-8D9C-67A0C5BAF2B4}" destId="{5BE1EE20-F793-4011-8850-A354A237838A}" srcOrd="0" destOrd="0" parTransId="{127124C7-D949-429D-9442-1A92975B181B}" sibTransId="{B8B751F2-8F94-446A-B19B-9A155C63C176}"/>
    <dgm:cxn modelId="{9C16619F-4B31-4977-B6F4-6EA578C01DEB}" type="presOf" srcId="{F5B07D99-29D7-4D5B-8B08-E67760C811CC}" destId="{F048D5BA-2F1A-48DC-A780-41859A31B52C}" srcOrd="0" destOrd="0" presId="urn:microsoft.com/office/officeart/2018/2/layout/IconLabelDescriptionList"/>
    <dgm:cxn modelId="{99330CA8-BC04-4CCA-B3E2-6687DBEEB80C}" type="presOf" srcId="{BEFA1F4F-C27C-4424-A88B-C3A5547AB590}" destId="{1F4710F9-6842-4BC4-8973-DE798C21E890}" srcOrd="0" destOrd="0" presId="urn:microsoft.com/office/officeart/2018/2/layout/IconLabelDescriptionList"/>
    <dgm:cxn modelId="{717D17BE-1A4C-49EB-A63C-CDA1118A7FF3}" srcId="{BEFA1F4F-C27C-4424-A88B-C3A5547AB590}" destId="{182BDC13-1C18-4AEC-8D9C-67A0C5BAF2B4}" srcOrd="0" destOrd="0" parTransId="{98528FBA-7A36-4FC8-AB1D-F590034B37AB}" sibTransId="{675D50BC-9AAB-4784-B7A9-DC3E7AC5D120}"/>
    <dgm:cxn modelId="{0F7C06CB-AA1E-422D-AAB1-DE306952C522}" srcId="{F76D7DEE-4152-4B49-B007-7ED860016670}" destId="{F5B07D99-29D7-4D5B-8B08-E67760C811CC}" srcOrd="0" destOrd="0" parTransId="{1AD84661-26C9-4618-846E-8DF6CCB67F43}" sibTransId="{E7E70C2B-BDDE-4CCC-B2F3-4426DBB364B4}"/>
    <dgm:cxn modelId="{6D1716D0-F6CD-46EE-AAEE-C43A6B37005F}" type="presOf" srcId="{182BDC13-1C18-4AEC-8D9C-67A0C5BAF2B4}" destId="{F483007F-A831-4748-B93B-C53BF347FECC}" srcOrd="0" destOrd="0" presId="urn:microsoft.com/office/officeart/2018/2/layout/IconLabelDescriptionList"/>
    <dgm:cxn modelId="{4A5EAEB6-E122-48A3-A88D-B041F48609B9}" type="presParOf" srcId="{1F4710F9-6842-4BC4-8973-DE798C21E890}" destId="{AE930F06-A3ED-453E-927D-9F914DFDA4A3}" srcOrd="0" destOrd="0" presId="urn:microsoft.com/office/officeart/2018/2/layout/IconLabelDescriptionList"/>
    <dgm:cxn modelId="{DB65C4BD-B470-4B7C-87BC-326BC1F94D14}" type="presParOf" srcId="{AE930F06-A3ED-453E-927D-9F914DFDA4A3}" destId="{963BE8C5-6955-4D91-97D4-0839ACADA9F2}" srcOrd="0" destOrd="0" presId="urn:microsoft.com/office/officeart/2018/2/layout/IconLabelDescriptionList"/>
    <dgm:cxn modelId="{50CCB689-AC2D-48DB-B14D-C1E7FE400076}" type="presParOf" srcId="{AE930F06-A3ED-453E-927D-9F914DFDA4A3}" destId="{B1FCB3CA-79F7-46FF-BB5C-20E55FC9D3DD}" srcOrd="1" destOrd="0" presId="urn:microsoft.com/office/officeart/2018/2/layout/IconLabelDescriptionList"/>
    <dgm:cxn modelId="{BE289069-0930-49DE-B027-5C2477702EDE}" type="presParOf" srcId="{AE930F06-A3ED-453E-927D-9F914DFDA4A3}" destId="{F483007F-A831-4748-B93B-C53BF347FECC}" srcOrd="2" destOrd="0" presId="urn:microsoft.com/office/officeart/2018/2/layout/IconLabelDescriptionList"/>
    <dgm:cxn modelId="{AF25C795-DAE4-415D-816A-CA7C12AC0FE8}" type="presParOf" srcId="{AE930F06-A3ED-453E-927D-9F914DFDA4A3}" destId="{9E6783F8-92E3-4DF5-B1E4-F2F31B4C269B}" srcOrd="3" destOrd="0" presId="urn:microsoft.com/office/officeart/2018/2/layout/IconLabelDescriptionList"/>
    <dgm:cxn modelId="{4024C055-00EB-4585-AB9F-F6697554497B}" type="presParOf" srcId="{AE930F06-A3ED-453E-927D-9F914DFDA4A3}" destId="{3E3C1AF3-F8BA-46AF-93A7-7F008E92DC61}" srcOrd="4" destOrd="0" presId="urn:microsoft.com/office/officeart/2018/2/layout/IconLabelDescriptionList"/>
    <dgm:cxn modelId="{C16B6F15-C975-4124-98E7-9C6ADE6D92A9}" type="presParOf" srcId="{1F4710F9-6842-4BC4-8973-DE798C21E890}" destId="{7F82EEB0-6213-439D-9E2A-4490D434D500}" srcOrd="1" destOrd="0" presId="urn:microsoft.com/office/officeart/2018/2/layout/IconLabelDescriptionList"/>
    <dgm:cxn modelId="{7396C666-6DFB-45B2-84B5-5837EC951E8A}" type="presParOf" srcId="{1F4710F9-6842-4BC4-8973-DE798C21E890}" destId="{DE24C952-F2A1-43D4-9708-936DF3A47826}" srcOrd="2" destOrd="0" presId="urn:microsoft.com/office/officeart/2018/2/layout/IconLabelDescriptionList"/>
    <dgm:cxn modelId="{9B192D68-A08D-4AB7-9642-0C7E2C840890}" type="presParOf" srcId="{DE24C952-F2A1-43D4-9708-936DF3A47826}" destId="{2ED08688-D5C9-46DD-A986-BC332E1DC3FB}" srcOrd="0" destOrd="0" presId="urn:microsoft.com/office/officeart/2018/2/layout/IconLabelDescriptionList"/>
    <dgm:cxn modelId="{EF181BA9-E1FA-4056-BD39-E8D9A42EE29E}" type="presParOf" srcId="{DE24C952-F2A1-43D4-9708-936DF3A47826}" destId="{55DEE3B8-DA58-4B21-8D5D-9043FFB4E13D}" srcOrd="1" destOrd="0" presId="urn:microsoft.com/office/officeart/2018/2/layout/IconLabelDescriptionList"/>
    <dgm:cxn modelId="{86298B3B-550F-4253-91ED-22A052927119}" type="presParOf" srcId="{DE24C952-F2A1-43D4-9708-936DF3A47826}" destId="{86167109-A87A-406C-BACF-CDBB9369DFBE}" srcOrd="2" destOrd="0" presId="urn:microsoft.com/office/officeart/2018/2/layout/IconLabelDescriptionList"/>
    <dgm:cxn modelId="{06767289-CFE7-44EA-ABF9-941956520C45}" type="presParOf" srcId="{DE24C952-F2A1-43D4-9708-936DF3A47826}" destId="{FCBAA2ED-E3F2-46EB-9C88-D28F46AA28E0}" srcOrd="3" destOrd="0" presId="urn:microsoft.com/office/officeart/2018/2/layout/IconLabelDescriptionList"/>
    <dgm:cxn modelId="{42F2BD66-51C5-4868-869C-79C9C521431E}" type="presParOf" srcId="{DE24C952-F2A1-43D4-9708-936DF3A47826}" destId="{F048D5BA-2F1A-48DC-A780-41859A31B52C}"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DEABE3-3651-4B34-A06B-F561A0B54D7D}"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41C810-418C-4DDC-A7F7-4FAF055F5F6F}">
      <dgm:prSet/>
      <dgm:spPr/>
      <dgm:t>
        <a:bodyPr/>
        <a:lstStyle/>
        <a:p>
          <a:pPr>
            <a:defRPr b="1"/>
          </a:pPr>
          <a:r>
            <a:rPr lang="en-US" b="1"/>
            <a:t>Summary</a:t>
          </a:r>
          <a:r>
            <a:rPr lang="en-US"/>
            <a:t>:</a:t>
          </a:r>
        </a:p>
      </dgm:t>
    </dgm:pt>
    <dgm:pt modelId="{6D9657F8-4C35-428E-8CBB-293B9405029F}" type="parTrans" cxnId="{A263B2E0-3684-47FE-8C72-157C8E980923}">
      <dgm:prSet/>
      <dgm:spPr/>
      <dgm:t>
        <a:bodyPr/>
        <a:lstStyle/>
        <a:p>
          <a:endParaRPr lang="en-US"/>
        </a:p>
      </dgm:t>
    </dgm:pt>
    <dgm:pt modelId="{6F1D4B82-C1FC-4F0C-BA34-8A9B1F3299E8}" type="sibTrans" cxnId="{A263B2E0-3684-47FE-8C72-157C8E980923}">
      <dgm:prSet/>
      <dgm:spPr/>
      <dgm:t>
        <a:bodyPr/>
        <a:lstStyle/>
        <a:p>
          <a:endParaRPr lang="en-US"/>
        </a:p>
      </dgm:t>
    </dgm:pt>
    <dgm:pt modelId="{37394B75-9FD5-4051-BDF4-B4CB22FAE0F8}">
      <dgm:prSet/>
      <dgm:spPr/>
      <dgm:t>
        <a:bodyPr/>
        <a:lstStyle/>
        <a:p>
          <a:r>
            <a:rPr lang="en-US"/>
            <a:t>Attrition is driven by workload, compensation, and career satisfaction.</a:t>
          </a:r>
        </a:p>
      </dgm:t>
    </dgm:pt>
    <dgm:pt modelId="{D4171B0E-EA8A-4A7D-BAB2-9518D298A5D3}" type="parTrans" cxnId="{DC38A0A4-D123-44DC-A38E-7470E55C3FD0}">
      <dgm:prSet/>
      <dgm:spPr/>
      <dgm:t>
        <a:bodyPr/>
        <a:lstStyle/>
        <a:p>
          <a:endParaRPr lang="en-US"/>
        </a:p>
      </dgm:t>
    </dgm:pt>
    <dgm:pt modelId="{87936759-2385-459F-9C7D-4D0385B2B418}" type="sibTrans" cxnId="{DC38A0A4-D123-44DC-A38E-7470E55C3FD0}">
      <dgm:prSet/>
      <dgm:spPr/>
      <dgm:t>
        <a:bodyPr/>
        <a:lstStyle/>
        <a:p>
          <a:endParaRPr lang="en-US"/>
        </a:p>
      </dgm:t>
    </dgm:pt>
    <dgm:pt modelId="{82C6FF41-CC9D-4434-B9B1-59401A202A96}">
      <dgm:prSet/>
      <dgm:spPr/>
      <dgm:t>
        <a:bodyPr/>
        <a:lstStyle/>
        <a:p>
          <a:r>
            <a:rPr lang="en-US"/>
            <a:t>Proposed strategies are evidence-based and actionable.</a:t>
          </a:r>
        </a:p>
      </dgm:t>
    </dgm:pt>
    <dgm:pt modelId="{907E9217-A362-46AA-B14A-09877F4BD110}" type="parTrans" cxnId="{710917AB-00C6-46B5-81DF-327C9A9D86A2}">
      <dgm:prSet/>
      <dgm:spPr/>
      <dgm:t>
        <a:bodyPr/>
        <a:lstStyle/>
        <a:p>
          <a:endParaRPr lang="en-US"/>
        </a:p>
      </dgm:t>
    </dgm:pt>
    <dgm:pt modelId="{407A7660-E801-498B-BC4F-ED36E6B81875}" type="sibTrans" cxnId="{710917AB-00C6-46B5-81DF-327C9A9D86A2}">
      <dgm:prSet/>
      <dgm:spPr/>
      <dgm:t>
        <a:bodyPr/>
        <a:lstStyle/>
        <a:p>
          <a:endParaRPr lang="en-US"/>
        </a:p>
      </dgm:t>
    </dgm:pt>
    <dgm:pt modelId="{900F962F-F8F5-483C-A25A-615E7C38215D}">
      <dgm:prSet/>
      <dgm:spPr/>
      <dgm:t>
        <a:bodyPr/>
        <a:lstStyle/>
        <a:p>
          <a:pPr>
            <a:defRPr b="1"/>
          </a:pPr>
          <a:r>
            <a:rPr lang="en-US" b="1"/>
            <a:t>Next Steps</a:t>
          </a:r>
          <a:r>
            <a:rPr lang="en-US"/>
            <a:t>:</a:t>
          </a:r>
        </a:p>
      </dgm:t>
    </dgm:pt>
    <dgm:pt modelId="{AF3FD20B-37C9-4C76-8FB4-BF7A75CBC54C}" type="parTrans" cxnId="{2C484A30-CB47-48F4-9184-6C65C3F256F5}">
      <dgm:prSet/>
      <dgm:spPr/>
      <dgm:t>
        <a:bodyPr/>
        <a:lstStyle/>
        <a:p>
          <a:endParaRPr lang="en-US"/>
        </a:p>
      </dgm:t>
    </dgm:pt>
    <dgm:pt modelId="{2076B1F3-98D3-412D-95AD-11747CA6230E}" type="sibTrans" cxnId="{2C484A30-CB47-48F4-9184-6C65C3F256F5}">
      <dgm:prSet/>
      <dgm:spPr/>
      <dgm:t>
        <a:bodyPr/>
        <a:lstStyle/>
        <a:p>
          <a:endParaRPr lang="en-US"/>
        </a:p>
      </dgm:t>
    </dgm:pt>
    <dgm:pt modelId="{B0985345-C740-463E-AEAA-8C369A4E5300}">
      <dgm:prSet/>
      <dgm:spPr/>
      <dgm:t>
        <a:bodyPr/>
        <a:lstStyle/>
        <a:p>
          <a:r>
            <a:rPr lang="en-US"/>
            <a:t>Finalize strategy implementation plan.</a:t>
          </a:r>
        </a:p>
      </dgm:t>
    </dgm:pt>
    <dgm:pt modelId="{9D8DFB7F-8699-45D8-A214-DBB12830509A}" type="parTrans" cxnId="{6BDCF538-8A7A-4A12-8F77-DBB3E3E2BF9E}">
      <dgm:prSet/>
      <dgm:spPr/>
      <dgm:t>
        <a:bodyPr/>
        <a:lstStyle/>
        <a:p>
          <a:endParaRPr lang="en-US"/>
        </a:p>
      </dgm:t>
    </dgm:pt>
    <dgm:pt modelId="{61336E76-1106-4B5C-93CE-00118627119F}" type="sibTrans" cxnId="{6BDCF538-8A7A-4A12-8F77-DBB3E3E2BF9E}">
      <dgm:prSet/>
      <dgm:spPr/>
      <dgm:t>
        <a:bodyPr/>
        <a:lstStyle/>
        <a:p>
          <a:endParaRPr lang="en-US"/>
        </a:p>
      </dgm:t>
    </dgm:pt>
    <dgm:pt modelId="{82F8D3DB-1EAA-4894-8EBF-B90A95300613}">
      <dgm:prSet/>
      <dgm:spPr/>
      <dgm:t>
        <a:bodyPr/>
        <a:lstStyle/>
        <a:p>
          <a:r>
            <a:rPr lang="en-US"/>
            <a:t>Begin short-term interventions and track outcomes.</a:t>
          </a:r>
        </a:p>
      </dgm:t>
    </dgm:pt>
    <dgm:pt modelId="{078C417A-880F-41B9-9B91-95ABCA84ED7C}" type="parTrans" cxnId="{705A23BF-E7B1-4E87-B91D-30B5F4838EF6}">
      <dgm:prSet/>
      <dgm:spPr/>
      <dgm:t>
        <a:bodyPr/>
        <a:lstStyle/>
        <a:p>
          <a:endParaRPr lang="en-US"/>
        </a:p>
      </dgm:t>
    </dgm:pt>
    <dgm:pt modelId="{FEF52825-D8B5-4000-925F-A495F82DC8C4}" type="sibTrans" cxnId="{705A23BF-E7B1-4E87-B91D-30B5F4838EF6}">
      <dgm:prSet/>
      <dgm:spPr/>
      <dgm:t>
        <a:bodyPr/>
        <a:lstStyle/>
        <a:p>
          <a:endParaRPr lang="en-US"/>
        </a:p>
      </dgm:t>
    </dgm:pt>
    <dgm:pt modelId="{CB8F67CE-FD3C-4FD3-A537-91D859858E79}" type="pres">
      <dgm:prSet presAssocID="{90DEABE3-3651-4B34-A06B-F561A0B54D7D}" presName="root" presStyleCnt="0">
        <dgm:presLayoutVars>
          <dgm:dir/>
          <dgm:resizeHandles val="exact"/>
        </dgm:presLayoutVars>
      </dgm:prSet>
      <dgm:spPr/>
    </dgm:pt>
    <dgm:pt modelId="{19DD8BE8-9EE8-4F37-AD62-DC8BEE48A409}" type="pres">
      <dgm:prSet presAssocID="{C441C810-418C-4DDC-A7F7-4FAF055F5F6F}" presName="compNode" presStyleCnt="0"/>
      <dgm:spPr/>
    </dgm:pt>
    <dgm:pt modelId="{52BA030C-5AF7-4773-8677-827A3B7C7AEA}" type="pres">
      <dgm:prSet presAssocID="{C441C810-418C-4DDC-A7F7-4FAF055F5F6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B1D6DAA6-C457-4E0C-86DC-92FDB0D0DCC0}" type="pres">
      <dgm:prSet presAssocID="{C441C810-418C-4DDC-A7F7-4FAF055F5F6F}" presName="iconSpace" presStyleCnt="0"/>
      <dgm:spPr/>
    </dgm:pt>
    <dgm:pt modelId="{46A9718C-236B-4159-B3F0-100A72A10E20}" type="pres">
      <dgm:prSet presAssocID="{C441C810-418C-4DDC-A7F7-4FAF055F5F6F}" presName="parTx" presStyleLbl="revTx" presStyleIdx="0" presStyleCnt="4">
        <dgm:presLayoutVars>
          <dgm:chMax val="0"/>
          <dgm:chPref val="0"/>
        </dgm:presLayoutVars>
      </dgm:prSet>
      <dgm:spPr/>
    </dgm:pt>
    <dgm:pt modelId="{AAEFFEBB-7932-43CB-B2DB-85930BACD843}" type="pres">
      <dgm:prSet presAssocID="{C441C810-418C-4DDC-A7F7-4FAF055F5F6F}" presName="txSpace" presStyleCnt="0"/>
      <dgm:spPr/>
    </dgm:pt>
    <dgm:pt modelId="{C2AB2970-1A37-4703-86ED-117D9CD31538}" type="pres">
      <dgm:prSet presAssocID="{C441C810-418C-4DDC-A7F7-4FAF055F5F6F}" presName="desTx" presStyleLbl="revTx" presStyleIdx="1" presStyleCnt="4">
        <dgm:presLayoutVars/>
      </dgm:prSet>
      <dgm:spPr/>
    </dgm:pt>
    <dgm:pt modelId="{C70F498C-D5CE-408A-A706-4243FE43D36A}" type="pres">
      <dgm:prSet presAssocID="{6F1D4B82-C1FC-4F0C-BA34-8A9B1F3299E8}" presName="sibTrans" presStyleCnt="0"/>
      <dgm:spPr/>
    </dgm:pt>
    <dgm:pt modelId="{63CAA147-F864-478D-A994-4D69410773F1}" type="pres">
      <dgm:prSet presAssocID="{900F962F-F8F5-483C-A25A-615E7C38215D}" presName="compNode" presStyleCnt="0"/>
      <dgm:spPr/>
    </dgm:pt>
    <dgm:pt modelId="{DE696DBD-24DE-4C76-B1E3-F715D3879543}" type="pres">
      <dgm:prSet presAssocID="{900F962F-F8F5-483C-A25A-615E7C38215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book"/>
        </a:ext>
      </dgm:extLst>
    </dgm:pt>
    <dgm:pt modelId="{8A291586-8863-4C24-A6FD-B61BF9BD364A}" type="pres">
      <dgm:prSet presAssocID="{900F962F-F8F5-483C-A25A-615E7C38215D}" presName="iconSpace" presStyleCnt="0"/>
      <dgm:spPr/>
    </dgm:pt>
    <dgm:pt modelId="{8F864DB0-AC7D-40EE-91B5-6FB7C3F0FF9A}" type="pres">
      <dgm:prSet presAssocID="{900F962F-F8F5-483C-A25A-615E7C38215D}" presName="parTx" presStyleLbl="revTx" presStyleIdx="2" presStyleCnt="4">
        <dgm:presLayoutVars>
          <dgm:chMax val="0"/>
          <dgm:chPref val="0"/>
        </dgm:presLayoutVars>
      </dgm:prSet>
      <dgm:spPr/>
    </dgm:pt>
    <dgm:pt modelId="{01B89EF8-688A-48C7-A2A5-4043D52551A3}" type="pres">
      <dgm:prSet presAssocID="{900F962F-F8F5-483C-A25A-615E7C38215D}" presName="txSpace" presStyleCnt="0"/>
      <dgm:spPr/>
    </dgm:pt>
    <dgm:pt modelId="{E6C1B532-1986-4900-A2EC-C77C0B053AD2}" type="pres">
      <dgm:prSet presAssocID="{900F962F-F8F5-483C-A25A-615E7C38215D}" presName="desTx" presStyleLbl="revTx" presStyleIdx="3" presStyleCnt="4">
        <dgm:presLayoutVars/>
      </dgm:prSet>
      <dgm:spPr/>
    </dgm:pt>
  </dgm:ptLst>
  <dgm:cxnLst>
    <dgm:cxn modelId="{F60CC709-B145-4C2D-BD19-591883CC0BE5}" type="presOf" srcId="{900F962F-F8F5-483C-A25A-615E7C38215D}" destId="{8F864DB0-AC7D-40EE-91B5-6FB7C3F0FF9A}" srcOrd="0" destOrd="0" presId="urn:microsoft.com/office/officeart/2018/2/layout/IconLabelDescriptionList"/>
    <dgm:cxn modelId="{5553390A-7CB2-4E96-81F3-680949653F6D}" type="presOf" srcId="{C441C810-418C-4DDC-A7F7-4FAF055F5F6F}" destId="{46A9718C-236B-4159-B3F0-100A72A10E20}" srcOrd="0" destOrd="0" presId="urn:microsoft.com/office/officeart/2018/2/layout/IconLabelDescriptionList"/>
    <dgm:cxn modelId="{2C484A30-CB47-48F4-9184-6C65C3F256F5}" srcId="{90DEABE3-3651-4B34-A06B-F561A0B54D7D}" destId="{900F962F-F8F5-483C-A25A-615E7C38215D}" srcOrd="1" destOrd="0" parTransId="{AF3FD20B-37C9-4C76-8FB4-BF7A75CBC54C}" sibTransId="{2076B1F3-98D3-412D-95AD-11747CA6230E}"/>
    <dgm:cxn modelId="{6BDCF538-8A7A-4A12-8F77-DBB3E3E2BF9E}" srcId="{900F962F-F8F5-483C-A25A-615E7C38215D}" destId="{B0985345-C740-463E-AEAA-8C369A4E5300}" srcOrd="0" destOrd="0" parTransId="{9D8DFB7F-8699-45D8-A214-DBB12830509A}" sibTransId="{61336E76-1106-4B5C-93CE-00118627119F}"/>
    <dgm:cxn modelId="{B8E95A41-EB5B-4F96-BB76-09251A1F5080}" type="presOf" srcId="{37394B75-9FD5-4051-BDF4-B4CB22FAE0F8}" destId="{C2AB2970-1A37-4703-86ED-117D9CD31538}" srcOrd="0" destOrd="0" presId="urn:microsoft.com/office/officeart/2018/2/layout/IconLabelDescriptionList"/>
    <dgm:cxn modelId="{32030047-6D20-4833-9937-A0A1E5F34499}" type="presOf" srcId="{82C6FF41-CC9D-4434-B9B1-59401A202A96}" destId="{C2AB2970-1A37-4703-86ED-117D9CD31538}" srcOrd="0" destOrd="1" presId="urn:microsoft.com/office/officeart/2018/2/layout/IconLabelDescriptionList"/>
    <dgm:cxn modelId="{B344046C-5748-49CC-91A3-3810C3281117}" type="presOf" srcId="{82F8D3DB-1EAA-4894-8EBF-B90A95300613}" destId="{E6C1B532-1986-4900-A2EC-C77C0B053AD2}" srcOrd="0" destOrd="1" presId="urn:microsoft.com/office/officeart/2018/2/layout/IconLabelDescriptionList"/>
    <dgm:cxn modelId="{DC38A0A4-D123-44DC-A38E-7470E55C3FD0}" srcId="{C441C810-418C-4DDC-A7F7-4FAF055F5F6F}" destId="{37394B75-9FD5-4051-BDF4-B4CB22FAE0F8}" srcOrd="0" destOrd="0" parTransId="{D4171B0E-EA8A-4A7D-BAB2-9518D298A5D3}" sibTransId="{87936759-2385-459F-9C7D-4D0385B2B418}"/>
    <dgm:cxn modelId="{710917AB-00C6-46B5-81DF-327C9A9D86A2}" srcId="{C441C810-418C-4DDC-A7F7-4FAF055F5F6F}" destId="{82C6FF41-CC9D-4434-B9B1-59401A202A96}" srcOrd="1" destOrd="0" parTransId="{907E9217-A362-46AA-B14A-09877F4BD110}" sibTransId="{407A7660-E801-498B-BC4F-ED36E6B81875}"/>
    <dgm:cxn modelId="{705A23BF-E7B1-4E87-B91D-30B5F4838EF6}" srcId="{900F962F-F8F5-483C-A25A-615E7C38215D}" destId="{82F8D3DB-1EAA-4894-8EBF-B90A95300613}" srcOrd="1" destOrd="0" parTransId="{078C417A-880F-41B9-9B91-95ABCA84ED7C}" sibTransId="{FEF52825-D8B5-4000-925F-A495F82DC8C4}"/>
    <dgm:cxn modelId="{F22FEECA-983A-413E-AABF-862621169CD9}" type="presOf" srcId="{90DEABE3-3651-4B34-A06B-F561A0B54D7D}" destId="{CB8F67CE-FD3C-4FD3-A537-91D859858E79}" srcOrd="0" destOrd="0" presId="urn:microsoft.com/office/officeart/2018/2/layout/IconLabelDescriptionList"/>
    <dgm:cxn modelId="{17AF66DA-C07F-4C08-8C7A-751117B4432D}" type="presOf" srcId="{B0985345-C740-463E-AEAA-8C369A4E5300}" destId="{E6C1B532-1986-4900-A2EC-C77C0B053AD2}" srcOrd="0" destOrd="0" presId="urn:microsoft.com/office/officeart/2018/2/layout/IconLabelDescriptionList"/>
    <dgm:cxn modelId="{A263B2E0-3684-47FE-8C72-157C8E980923}" srcId="{90DEABE3-3651-4B34-A06B-F561A0B54D7D}" destId="{C441C810-418C-4DDC-A7F7-4FAF055F5F6F}" srcOrd="0" destOrd="0" parTransId="{6D9657F8-4C35-428E-8CBB-293B9405029F}" sibTransId="{6F1D4B82-C1FC-4F0C-BA34-8A9B1F3299E8}"/>
    <dgm:cxn modelId="{58078B9E-F448-479E-9220-86AC14C42005}" type="presParOf" srcId="{CB8F67CE-FD3C-4FD3-A537-91D859858E79}" destId="{19DD8BE8-9EE8-4F37-AD62-DC8BEE48A409}" srcOrd="0" destOrd="0" presId="urn:microsoft.com/office/officeart/2018/2/layout/IconLabelDescriptionList"/>
    <dgm:cxn modelId="{A16383D1-03F7-4271-AC5B-B86D6C7A3FB7}" type="presParOf" srcId="{19DD8BE8-9EE8-4F37-AD62-DC8BEE48A409}" destId="{52BA030C-5AF7-4773-8677-827A3B7C7AEA}" srcOrd="0" destOrd="0" presId="urn:microsoft.com/office/officeart/2018/2/layout/IconLabelDescriptionList"/>
    <dgm:cxn modelId="{89C179C3-9845-46CC-A5CE-AF3DED75F46A}" type="presParOf" srcId="{19DD8BE8-9EE8-4F37-AD62-DC8BEE48A409}" destId="{B1D6DAA6-C457-4E0C-86DC-92FDB0D0DCC0}" srcOrd="1" destOrd="0" presId="urn:microsoft.com/office/officeart/2018/2/layout/IconLabelDescriptionList"/>
    <dgm:cxn modelId="{9586CE50-A99E-44CD-A1C4-4007B99FACC4}" type="presParOf" srcId="{19DD8BE8-9EE8-4F37-AD62-DC8BEE48A409}" destId="{46A9718C-236B-4159-B3F0-100A72A10E20}" srcOrd="2" destOrd="0" presId="urn:microsoft.com/office/officeart/2018/2/layout/IconLabelDescriptionList"/>
    <dgm:cxn modelId="{F6C52778-1535-4E65-874F-9DADC7D9285A}" type="presParOf" srcId="{19DD8BE8-9EE8-4F37-AD62-DC8BEE48A409}" destId="{AAEFFEBB-7932-43CB-B2DB-85930BACD843}" srcOrd="3" destOrd="0" presId="urn:microsoft.com/office/officeart/2018/2/layout/IconLabelDescriptionList"/>
    <dgm:cxn modelId="{9AC552D9-44E1-4EFD-A93E-08834A2676AC}" type="presParOf" srcId="{19DD8BE8-9EE8-4F37-AD62-DC8BEE48A409}" destId="{C2AB2970-1A37-4703-86ED-117D9CD31538}" srcOrd="4" destOrd="0" presId="urn:microsoft.com/office/officeart/2018/2/layout/IconLabelDescriptionList"/>
    <dgm:cxn modelId="{FA69E72D-426F-4E41-ABF9-C08D478BF1AD}" type="presParOf" srcId="{CB8F67CE-FD3C-4FD3-A537-91D859858E79}" destId="{C70F498C-D5CE-408A-A706-4243FE43D36A}" srcOrd="1" destOrd="0" presId="urn:microsoft.com/office/officeart/2018/2/layout/IconLabelDescriptionList"/>
    <dgm:cxn modelId="{0B3B2ADB-FDCC-4F33-ABC7-07808C49C673}" type="presParOf" srcId="{CB8F67CE-FD3C-4FD3-A537-91D859858E79}" destId="{63CAA147-F864-478D-A994-4D69410773F1}" srcOrd="2" destOrd="0" presId="urn:microsoft.com/office/officeart/2018/2/layout/IconLabelDescriptionList"/>
    <dgm:cxn modelId="{6EA92CDA-2B82-4FA9-B2C6-57FF48094A70}" type="presParOf" srcId="{63CAA147-F864-478D-A994-4D69410773F1}" destId="{DE696DBD-24DE-4C76-B1E3-F715D3879543}" srcOrd="0" destOrd="0" presId="urn:microsoft.com/office/officeart/2018/2/layout/IconLabelDescriptionList"/>
    <dgm:cxn modelId="{FF59F225-AA12-4CF2-8794-4F468B27FA77}" type="presParOf" srcId="{63CAA147-F864-478D-A994-4D69410773F1}" destId="{8A291586-8863-4C24-A6FD-B61BF9BD364A}" srcOrd="1" destOrd="0" presId="urn:microsoft.com/office/officeart/2018/2/layout/IconLabelDescriptionList"/>
    <dgm:cxn modelId="{83303891-1715-4850-8E4E-422262D59392}" type="presParOf" srcId="{63CAA147-F864-478D-A994-4D69410773F1}" destId="{8F864DB0-AC7D-40EE-91B5-6FB7C3F0FF9A}" srcOrd="2" destOrd="0" presId="urn:microsoft.com/office/officeart/2018/2/layout/IconLabelDescriptionList"/>
    <dgm:cxn modelId="{1802578E-E2BB-451F-9611-AFA2AC8562D9}" type="presParOf" srcId="{63CAA147-F864-478D-A994-4D69410773F1}" destId="{01B89EF8-688A-48C7-A2A5-4043D52551A3}" srcOrd="3" destOrd="0" presId="urn:microsoft.com/office/officeart/2018/2/layout/IconLabelDescriptionList"/>
    <dgm:cxn modelId="{91BD5153-DE93-4E79-8318-7909EF962044}" type="presParOf" srcId="{63CAA147-F864-478D-A994-4D69410773F1}" destId="{E6C1B532-1986-4900-A2EC-C77C0B053AD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8CC232-7B18-4133-AF33-D5D9000AD21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DE69653-3D38-45E8-8574-0C5143C3B53D}">
      <dgm:prSet/>
      <dgm:spPr/>
      <dgm:t>
        <a:bodyPr/>
        <a:lstStyle/>
        <a:p>
          <a:r>
            <a:rPr lang="en-US" b="1"/>
            <a:t>Attrition Trends</a:t>
          </a:r>
          <a:r>
            <a:rPr lang="en-US"/>
            <a:t>:</a:t>
          </a:r>
        </a:p>
      </dgm:t>
    </dgm:pt>
    <dgm:pt modelId="{BE29D617-900E-435A-A5E7-D586D409FACD}" type="parTrans" cxnId="{0C6CD26E-F3F0-46D9-B217-70EE2E8664CA}">
      <dgm:prSet/>
      <dgm:spPr/>
      <dgm:t>
        <a:bodyPr/>
        <a:lstStyle/>
        <a:p>
          <a:endParaRPr lang="en-US"/>
        </a:p>
      </dgm:t>
    </dgm:pt>
    <dgm:pt modelId="{FF5420FA-EC39-45E4-B7A0-CE67AD0486D3}" type="sibTrans" cxnId="{0C6CD26E-F3F0-46D9-B217-70EE2E8664CA}">
      <dgm:prSet/>
      <dgm:spPr/>
      <dgm:t>
        <a:bodyPr/>
        <a:lstStyle/>
        <a:p>
          <a:endParaRPr lang="en-US"/>
        </a:p>
      </dgm:t>
    </dgm:pt>
    <dgm:pt modelId="{259B8638-51C2-4DE8-A078-A2337C13566A}">
      <dgm:prSet/>
      <dgm:spPr/>
      <dgm:t>
        <a:bodyPr/>
        <a:lstStyle/>
        <a:p>
          <a:pPr>
            <a:lnSpc>
              <a:spcPct val="100000"/>
            </a:lnSpc>
            <a:spcAft>
              <a:spcPts val="600"/>
            </a:spcAft>
          </a:pPr>
          <a:r>
            <a:rPr lang="en-US"/>
            <a:t>Overall nurse attrition </a:t>
          </a:r>
          <a:r>
            <a:rPr lang="en-US" dirty="0"/>
            <a:t>rate</a:t>
          </a:r>
          <a:r>
            <a:rPr lang="en-US"/>
            <a:t>: </a:t>
          </a:r>
          <a:r>
            <a:rPr lang="en-US" b="1"/>
            <a:t>13.0%</a:t>
          </a:r>
          <a:r>
            <a:rPr lang="en-US"/>
            <a:t>.</a:t>
          </a:r>
          <a:endParaRPr lang="en-US" dirty="0"/>
        </a:p>
      </dgm:t>
    </dgm:pt>
    <dgm:pt modelId="{F267AB2C-FF21-4B22-8A27-0818EE7F4ADC}" type="parTrans" cxnId="{9F0A66A9-06C7-43B3-BE43-B11F524E8B43}">
      <dgm:prSet/>
      <dgm:spPr/>
      <dgm:t>
        <a:bodyPr/>
        <a:lstStyle/>
        <a:p>
          <a:endParaRPr lang="en-US"/>
        </a:p>
      </dgm:t>
    </dgm:pt>
    <dgm:pt modelId="{13CE48A2-136A-4A17-9DB6-201FB24DCFAE}" type="sibTrans" cxnId="{9F0A66A9-06C7-43B3-BE43-B11F524E8B43}">
      <dgm:prSet/>
      <dgm:spPr/>
      <dgm:t>
        <a:bodyPr/>
        <a:lstStyle/>
        <a:p>
          <a:endParaRPr lang="en-US"/>
        </a:p>
      </dgm:t>
    </dgm:pt>
    <dgm:pt modelId="{613BE5BF-0F7B-4BAA-923E-864B992D294D}">
      <dgm:prSet/>
      <dgm:spPr/>
      <dgm:t>
        <a:bodyPr/>
        <a:lstStyle/>
        <a:p>
          <a:pPr>
            <a:lnSpc>
              <a:spcPct val="100000"/>
            </a:lnSpc>
            <a:spcAft>
              <a:spcPts val="600"/>
            </a:spcAft>
          </a:pPr>
          <a:r>
            <a:rPr lang="en-US" dirty="0"/>
            <a:t>Highest attrition among new hires (first-year attrition: </a:t>
          </a:r>
          <a:r>
            <a:rPr lang="en-US" b="1" dirty="0"/>
            <a:t>41.7%</a:t>
          </a:r>
          <a:r>
            <a:rPr lang="en-US" dirty="0"/>
            <a:t>).</a:t>
          </a:r>
        </a:p>
      </dgm:t>
    </dgm:pt>
    <dgm:pt modelId="{7DD80B0F-8382-4E06-A1BD-E0A185EDF2C4}" type="parTrans" cxnId="{7644293A-9B67-415A-BA4D-0EAA51360DCB}">
      <dgm:prSet/>
      <dgm:spPr/>
      <dgm:t>
        <a:bodyPr/>
        <a:lstStyle/>
        <a:p>
          <a:endParaRPr lang="en-US"/>
        </a:p>
      </dgm:t>
    </dgm:pt>
    <dgm:pt modelId="{4574B464-611F-4D6B-BBEC-E67A4116449C}" type="sibTrans" cxnId="{7644293A-9B67-415A-BA4D-0EAA51360DCB}">
      <dgm:prSet/>
      <dgm:spPr/>
      <dgm:t>
        <a:bodyPr/>
        <a:lstStyle/>
        <a:p>
          <a:endParaRPr lang="en-US"/>
        </a:p>
      </dgm:t>
    </dgm:pt>
    <dgm:pt modelId="{6D44BF4C-E673-4F23-A58C-255F2784AF83}">
      <dgm:prSet/>
      <dgm:spPr/>
      <dgm:t>
        <a:bodyPr/>
        <a:lstStyle/>
        <a:p>
          <a:pPr>
            <a:lnSpc>
              <a:spcPct val="100000"/>
            </a:lnSpc>
            <a:spcAft>
              <a:spcPts val="600"/>
            </a:spcAft>
          </a:pPr>
          <a:r>
            <a:rPr lang="en-US" dirty="0"/>
            <a:t>Departmental disparities, with Maternity showing the highest attrition rate (</a:t>
          </a:r>
          <a:r>
            <a:rPr lang="en-US" b="1" dirty="0"/>
            <a:t>14.5%</a:t>
          </a:r>
          <a:r>
            <a:rPr lang="en-US" dirty="0"/>
            <a:t>).</a:t>
          </a:r>
        </a:p>
      </dgm:t>
    </dgm:pt>
    <dgm:pt modelId="{081D9481-BC08-4803-9275-96E6F4D2F3E3}" type="parTrans" cxnId="{858E865F-8E91-4442-B4B9-DAB4AF39891C}">
      <dgm:prSet/>
      <dgm:spPr/>
      <dgm:t>
        <a:bodyPr/>
        <a:lstStyle/>
        <a:p>
          <a:endParaRPr lang="en-US"/>
        </a:p>
      </dgm:t>
    </dgm:pt>
    <dgm:pt modelId="{312669CA-6248-491F-A777-1836EE9A99B0}" type="sibTrans" cxnId="{858E865F-8E91-4442-B4B9-DAB4AF39891C}">
      <dgm:prSet/>
      <dgm:spPr/>
      <dgm:t>
        <a:bodyPr/>
        <a:lstStyle/>
        <a:p>
          <a:endParaRPr lang="en-US"/>
        </a:p>
      </dgm:t>
    </dgm:pt>
    <dgm:pt modelId="{86D63605-D816-4754-BC8A-D0CF19206CBF}">
      <dgm:prSet/>
      <dgm:spPr/>
      <dgm:t>
        <a:bodyPr/>
        <a:lstStyle/>
        <a:p>
          <a:r>
            <a:rPr lang="en-US" b="1"/>
            <a:t>Root Causes</a:t>
          </a:r>
          <a:r>
            <a:rPr lang="en-US"/>
            <a:t>:</a:t>
          </a:r>
        </a:p>
      </dgm:t>
    </dgm:pt>
    <dgm:pt modelId="{E669D935-7BD2-499D-8BE3-80376A8AF58B}" type="parTrans" cxnId="{426FB776-FAE8-4847-BAA7-6F2E821CC013}">
      <dgm:prSet/>
      <dgm:spPr/>
      <dgm:t>
        <a:bodyPr/>
        <a:lstStyle/>
        <a:p>
          <a:endParaRPr lang="en-US"/>
        </a:p>
      </dgm:t>
    </dgm:pt>
    <dgm:pt modelId="{BD040FEF-59EB-4F17-9421-D7124E36BD9C}" type="sibTrans" cxnId="{426FB776-FAE8-4847-BAA7-6F2E821CC013}">
      <dgm:prSet/>
      <dgm:spPr/>
      <dgm:t>
        <a:bodyPr/>
        <a:lstStyle/>
        <a:p>
          <a:endParaRPr lang="en-US"/>
        </a:p>
      </dgm:t>
    </dgm:pt>
    <dgm:pt modelId="{BDE5AC78-CF7D-4F1E-AF29-E06625EECCF8}">
      <dgm:prSet/>
      <dgm:spPr/>
      <dgm:t>
        <a:bodyPr/>
        <a:lstStyle/>
        <a:p>
          <a:r>
            <a:rPr lang="en-US" b="1"/>
            <a:t>Workload and Burnout</a:t>
          </a:r>
          <a:r>
            <a:rPr lang="en-US"/>
            <a:t>:</a:t>
          </a:r>
        </a:p>
      </dgm:t>
    </dgm:pt>
    <dgm:pt modelId="{CF07CCC0-AE37-473F-AE76-500A052AC026}" type="parTrans" cxnId="{E8CD5ED1-DA53-4CBF-A799-8B398FACB32A}">
      <dgm:prSet/>
      <dgm:spPr/>
      <dgm:t>
        <a:bodyPr/>
        <a:lstStyle/>
        <a:p>
          <a:endParaRPr lang="en-US"/>
        </a:p>
      </dgm:t>
    </dgm:pt>
    <dgm:pt modelId="{9096BBD5-42BC-458C-B7DF-8805EE111331}" type="sibTrans" cxnId="{E8CD5ED1-DA53-4CBF-A799-8B398FACB32A}">
      <dgm:prSet/>
      <dgm:spPr/>
      <dgm:t>
        <a:bodyPr/>
        <a:lstStyle/>
        <a:p>
          <a:endParaRPr lang="en-US"/>
        </a:p>
      </dgm:t>
    </dgm:pt>
    <dgm:pt modelId="{E30C7A35-82B0-4BA1-AAD9-EE6714FFCD04}">
      <dgm:prSet/>
      <dgm:spPr/>
      <dgm:t>
        <a:bodyPr/>
        <a:lstStyle/>
        <a:p>
          <a:r>
            <a:rPr lang="en-US"/>
            <a:t>Attrition rate for nurses working overtime: </a:t>
          </a:r>
          <a:r>
            <a:rPr lang="en-US" b="1"/>
            <a:t>32.6%</a:t>
          </a:r>
          <a:r>
            <a:rPr lang="en-US"/>
            <a:t>.</a:t>
          </a:r>
        </a:p>
      </dgm:t>
    </dgm:pt>
    <dgm:pt modelId="{B2D0067C-9FB6-46BF-889B-EE5BB8FA373C}" type="parTrans" cxnId="{3E1E43C7-82F2-46B8-93C0-CF0D5E415521}">
      <dgm:prSet/>
      <dgm:spPr/>
      <dgm:t>
        <a:bodyPr/>
        <a:lstStyle/>
        <a:p>
          <a:endParaRPr lang="en-US"/>
        </a:p>
      </dgm:t>
    </dgm:pt>
    <dgm:pt modelId="{BB5DCB91-7ADA-4485-83D7-CCC50CD8C649}" type="sibTrans" cxnId="{3E1E43C7-82F2-46B8-93C0-CF0D5E415521}">
      <dgm:prSet/>
      <dgm:spPr/>
      <dgm:t>
        <a:bodyPr/>
        <a:lstStyle/>
        <a:p>
          <a:endParaRPr lang="en-US"/>
        </a:p>
      </dgm:t>
    </dgm:pt>
    <dgm:pt modelId="{03838B5B-0202-491E-B3C7-BB356600EE58}">
      <dgm:prSet/>
      <dgm:spPr/>
      <dgm:t>
        <a:bodyPr/>
        <a:lstStyle/>
        <a:p>
          <a:r>
            <a:rPr lang="en-US" b="1" dirty="0"/>
            <a:t>Compensation</a:t>
          </a:r>
          <a:r>
            <a:rPr lang="en-US" dirty="0"/>
            <a:t>:</a:t>
          </a:r>
        </a:p>
      </dgm:t>
    </dgm:pt>
    <dgm:pt modelId="{02D47DB9-5E40-4E22-9FBB-AEEAED5DACDE}" type="parTrans" cxnId="{D57ECCFC-C5DC-43D2-8644-71E450B30AA9}">
      <dgm:prSet/>
      <dgm:spPr/>
      <dgm:t>
        <a:bodyPr/>
        <a:lstStyle/>
        <a:p>
          <a:endParaRPr lang="en-US"/>
        </a:p>
      </dgm:t>
    </dgm:pt>
    <dgm:pt modelId="{54021ED6-EB4E-47B8-91A1-04B2CE7E7628}" type="sibTrans" cxnId="{D57ECCFC-C5DC-43D2-8644-71E450B30AA9}">
      <dgm:prSet/>
      <dgm:spPr/>
      <dgm:t>
        <a:bodyPr/>
        <a:lstStyle/>
        <a:p>
          <a:endParaRPr lang="en-US"/>
        </a:p>
      </dgm:t>
    </dgm:pt>
    <dgm:pt modelId="{F14A4156-2CF1-4187-9B2D-E2A240082F96}">
      <dgm:prSet/>
      <dgm:spPr/>
      <dgm:t>
        <a:bodyPr/>
        <a:lstStyle/>
        <a:p>
          <a:r>
            <a:rPr lang="en-US"/>
            <a:t>Low-income nurses experienced </a:t>
          </a:r>
          <a:r>
            <a:rPr lang="en-US" b="1"/>
            <a:t>26.6% attrition</a:t>
          </a:r>
          <a:r>
            <a:rPr lang="en-US"/>
            <a:t>, compared to </a:t>
          </a:r>
          <a:r>
            <a:rPr lang="en-US" b="1"/>
            <a:t>8.1%</a:t>
          </a:r>
          <a:r>
            <a:rPr lang="en-US"/>
            <a:t> for high-income nurses.</a:t>
          </a:r>
        </a:p>
      </dgm:t>
    </dgm:pt>
    <dgm:pt modelId="{11D44D46-A815-4867-AACF-C03918D33C7C}" type="parTrans" cxnId="{C94395E2-43E3-4044-AB9F-71105E6C17B4}">
      <dgm:prSet/>
      <dgm:spPr/>
      <dgm:t>
        <a:bodyPr/>
        <a:lstStyle/>
        <a:p>
          <a:endParaRPr lang="en-US"/>
        </a:p>
      </dgm:t>
    </dgm:pt>
    <dgm:pt modelId="{ABF15F16-9B37-434D-A4CB-0185ECA2A2EB}" type="sibTrans" cxnId="{C94395E2-43E3-4044-AB9F-71105E6C17B4}">
      <dgm:prSet/>
      <dgm:spPr/>
      <dgm:t>
        <a:bodyPr/>
        <a:lstStyle/>
        <a:p>
          <a:endParaRPr lang="en-US"/>
        </a:p>
      </dgm:t>
    </dgm:pt>
    <dgm:pt modelId="{E0EAE853-0737-48F5-A7FC-E10FDDFEEF8B}">
      <dgm:prSet/>
      <dgm:spPr/>
      <dgm:t>
        <a:bodyPr/>
        <a:lstStyle/>
        <a:p>
          <a:r>
            <a:rPr lang="en-US" b="1"/>
            <a:t>Career Growth</a:t>
          </a:r>
          <a:r>
            <a:rPr lang="en-US"/>
            <a:t>:</a:t>
          </a:r>
        </a:p>
      </dgm:t>
    </dgm:pt>
    <dgm:pt modelId="{3C0E450C-F5F6-4F23-A5FC-E0E1C7AA4172}" type="parTrans" cxnId="{6E214C17-9D77-4F17-B268-7E410AA66309}">
      <dgm:prSet/>
      <dgm:spPr/>
      <dgm:t>
        <a:bodyPr/>
        <a:lstStyle/>
        <a:p>
          <a:endParaRPr lang="en-US"/>
        </a:p>
      </dgm:t>
    </dgm:pt>
    <dgm:pt modelId="{7BA3869E-EBBB-46E9-9261-3A2F6AE72FD8}" type="sibTrans" cxnId="{6E214C17-9D77-4F17-B268-7E410AA66309}">
      <dgm:prSet/>
      <dgm:spPr/>
      <dgm:t>
        <a:bodyPr/>
        <a:lstStyle/>
        <a:p>
          <a:endParaRPr lang="en-US"/>
        </a:p>
      </dgm:t>
    </dgm:pt>
    <dgm:pt modelId="{C385FBD3-CDAF-4D8A-AD96-25177F851C35}">
      <dgm:prSet/>
      <dgm:spPr/>
      <dgm:t>
        <a:bodyPr/>
        <a:lstStyle/>
        <a:p>
          <a:r>
            <a:rPr lang="en-US"/>
            <a:t>Bachelor’s degree holders had a higher attrition rate (</a:t>
          </a:r>
          <a:r>
            <a:rPr lang="en-US" b="1"/>
            <a:t>15.6%</a:t>
          </a:r>
          <a:r>
            <a:rPr lang="en-US"/>
            <a:t>) than Master’s degree holders (</a:t>
          </a:r>
          <a:r>
            <a:rPr lang="en-US" b="1"/>
            <a:t>11.5%</a:t>
          </a:r>
          <a:r>
            <a:rPr lang="en-US"/>
            <a:t>).</a:t>
          </a:r>
        </a:p>
      </dgm:t>
    </dgm:pt>
    <dgm:pt modelId="{98AAFDCD-0427-4D5B-B62A-B5D531C42573}" type="parTrans" cxnId="{B8A350AD-5B48-4AB6-9A23-97955E0A7700}">
      <dgm:prSet/>
      <dgm:spPr/>
      <dgm:t>
        <a:bodyPr/>
        <a:lstStyle/>
        <a:p>
          <a:endParaRPr lang="en-US"/>
        </a:p>
      </dgm:t>
    </dgm:pt>
    <dgm:pt modelId="{3D494378-5465-43A1-90F0-FC17B8716D7C}" type="sibTrans" cxnId="{B8A350AD-5B48-4AB6-9A23-97955E0A7700}">
      <dgm:prSet/>
      <dgm:spPr/>
      <dgm:t>
        <a:bodyPr/>
        <a:lstStyle/>
        <a:p>
          <a:endParaRPr lang="en-US"/>
        </a:p>
      </dgm:t>
    </dgm:pt>
    <dgm:pt modelId="{8DB64C95-CB92-4DD8-824F-82707B97D55D}" type="pres">
      <dgm:prSet presAssocID="{148CC232-7B18-4133-AF33-D5D9000AD218}" presName="Name0" presStyleCnt="0">
        <dgm:presLayoutVars>
          <dgm:dir/>
          <dgm:animLvl val="lvl"/>
          <dgm:resizeHandles val="exact"/>
        </dgm:presLayoutVars>
      </dgm:prSet>
      <dgm:spPr/>
    </dgm:pt>
    <dgm:pt modelId="{8FE77C61-E3F0-4024-A2C2-145D9EBFFE9B}" type="pres">
      <dgm:prSet presAssocID="{1DE69653-3D38-45E8-8574-0C5143C3B53D}" presName="linNode" presStyleCnt="0"/>
      <dgm:spPr/>
    </dgm:pt>
    <dgm:pt modelId="{55D33E05-2DBF-45A7-85E1-87977CAAC758}" type="pres">
      <dgm:prSet presAssocID="{1DE69653-3D38-45E8-8574-0C5143C3B53D}" presName="parentText" presStyleLbl="node1" presStyleIdx="0" presStyleCnt="2">
        <dgm:presLayoutVars>
          <dgm:chMax val="1"/>
          <dgm:bulletEnabled val="1"/>
        </dgm:presLayoutVars>
      </dgm:prSet>
      <dgm:spPr/>
    </dgm:pt>
    <dgm:pt modelId="{6F8B474F-9AE4-42FD-990E-10D000E1A8C4}" type="pres">
      <dgm:prSet presAssocID="{1DE69653-3D38-45E8-8574-0C5143C3B53D}" presName="descendantText" presStyleLbl="alignAccFollowNode1" presStyleIdx="0" presStyleCnt="2">
        <dgm:presLayoutVars>
          <dgm:bulletEnabled val="1"/>
        </dgm:presLayoutVars>
      </dgm:prSet>
      <dgm:spPr/>
    </dgm:pt>
    <dgm:pt modelId="{82549E5C-55C6-4D5A-A4D3-64AFF8582509}" type="pres">
      <dgm:prSet presAssocID="{FF5420FA-EC39-45E4-B7A0-CE67AD0486D3}" presName="sp" presStyleCnt="0"/>
      <dgm:spPr/>
    </dgm:pt>
    <dgm:pt modelId="{7CE1F84B-BA68-4B7A-ABCF-62577A7E622C}" type="pres">
      <dgm:prSet presAssocID="{86D63605-D816-4754-BC8A-D0CF19206CBF}" presName="linNode" presStyleCnt="0"/>
      <dgm:spPr/>
    </dgm:pt>
    <dgm:pt modelId="{2AD3F6D1-EE24-49F4-9015-F8B203E1AB27}" type="pres">
      <dgm:prSet presAssocID="{86D63605-D816-4754-BC8A-D0CF19206CBF}" presName="parentText" presStyleLbl="node1" presStyleIdx="1" presStyleCnt="2">
        <dgm:presLayoutVars>
          <dgm:chMax val="1"/>
          <dgm:bulletEnabled val="1"/>
        </dgm:presLayoutVars>
      </dgm:prSet>
      <dgm:spPr/>
    </dgm:pt>
    <dgm:pt modelId="{0A45EA72-2F92-4EBD-BB46-BD05B91764C0}" type="pres">
      <dgm:prSet presAssocID="{86D63605-D816-4754-BC8A-D0CF19206CBF}" presName="descendantText" presStyleLbl="alignAccFollowNode1" presStyleIdx="1" presStyleCnt="2" custScaleY="124211">
        <dgm:presLayoutVars>
          <dgm:bulletEnabled val="1"/>
        </dgm:presLayoutVars>
      </dgm:prSet>
      <dgm:spPr/>
    </dgm:pt>
  </dgm:ptLst>
  <dgm:cxnLst>
    <dgm:cxn modelId="{C0FD730D-4030-4E60-A7C0-B95C26E64A96}" type="presOf" srcId="{6D44BF4C-E673-4F23-A58C-255F2784AF83}" destId="{6F8B474F-9AE4-42FD-990E-10D000E1A8C4}" srcOrd="0" destOrd="2" presId="urn:microsoft.com/office/officeart/2005/8/layout/vList5"/>
    <dgm:cxn modelId="{6E214C17-9D77-4F17-B268-7E410AA66309}" srcId="{86D63605-D816-4754-BC8A-D0CF19206CBF}" destId="{E0EAE853-0737-48F5-A7FC-E10FDDFEEF8B}" srcOrd="2" destOrd="0" parTransId="{3C0E450C-F5F6-4F23-A5FC-E0E1C7AA4172}" sibTransId="{7BA3869E-EBBB-46E9-9261-3A2F6AE72FD8}"/>
    <dgm:cxn modelId="{54213133-5BC6-4B42-855D-29D9D02FECB3}" type="presOf" srcId="{E0EAE853-0737-48F5-A7FC-E10FDDFEEF8B}" destId="{0A45EA72-2F92-4EBD-BB46-BD05B91764C0}" srcOrd="0" destOrd="4" presId="urn:microsoft.com/office/officeart/2005/8/layout/vList5"/>
    <dgm:cxn modelId="{7644293A-9B67-415A-BA4D-0EAA51360DCB}" srcId="{1DE69653-3D38-45E8-8574-0C5143C3B53D}" destId="{613BE5BF-0F7B-4BAA-923E-864B992D294D}" srcOrd="1" destOrd="0" parTransId="{7DD80B0F-8382-4E06-A1BD-E0A185EDF2C4}" sibTransId="{4574B464-611F-4D6B-BBEC-E67A4116449C}"/>
    <dgm:cxn modelId="{0149E740-8946-4D8F-B32F-43B3EC81C640}" type="presOf" srcId="{148CC232-7B18-4133-AF33-D5D9000AD218}" destId="{8DB64C95-CB92-4DD8-824F-82707B97D55D}" srcOrd="0" destOrd="0" presId="urn:microsoft.com/office/officeart/2005/8/layout/vList5"/>
    <dgm:cxn modelId="{858E865F-8E91-4442-B4B9-DAB4AF39891C}" srcId="{1DE69653-3D38-45E8-8574-0C5143C3B53D}" destId="{6D44BF4C-E673-4F23-A58C-255F2784AF83}" srcOrd="2" destOrd="0" parTransId="{081D9481-BC08-4803-9275-96E6F4D2F3E3}" sibTransId="{312669CA-6248-491F-A777-1836EE9A99B0}"/>
    <dgm:cxn modelId="{3C1C7D60-14EC-451F-AB2A-3E2F1147AC54}" type="presOf" srcId="{1DE69653-3D38-45E8-8574-0C5143C3B53D}" destId="{55D33E05-2DBF-45A7-85E1-87977CAAC758}" srcOrd="0" destOrd="0" presId="urn:microsoft.com/office/officeart/2005/8/layout/vList5"/>
    <dgm:cxn modelId="{E18B9160-3D31-4E6A-9848-C99E87041113}" type="presOf" srcId="{F14A4156-2CF1-4187-9B2D-E2A240082F96}" destId="{0A45EA72-2F92-4EBD-BB46-BD05B91764C0}" srcOrd="0" destOrd="3" presId="urn:microsoft.com/office/officeart/2005/8/layout/vList5"/>
    <dgm:cxn modelId="{6C7B0B65-9293-4C57-94DE-978C0AFBA534}" type="presOf" srcId="{03838B5B-0202-491E-B3C7-BB356600EE58}" destId="{0A45EA72-2F92-4EBD-BB46-BD05B91764C0}" srcOrd="0" destOrd="2" presId="urn:microsoft.com/office/officeart/2005/8/layout/vList5"/>
    <dgm:cxn modelId="{0A87D36C-7A6A-43F9-8545-7063F772B8F0}" type="presOf" srcId="{E30C7A35-82B0-4BA1-AAD9-EE6714FFCD04}" destId="{0A45EA72-2F92-4EBD-BB46-BD05B91764C0}" srcOrd="0" destOrd="1" presId="urn:microsoft.com/office/officeart/2005/8/layout/vList5"/>
    <dgm:cxn modelId="{0C6CD26E-F3F0-46D9-B217-70EE2E8664CA}" srcId="{148CC232-7B18-4133-AF33-D5D9000AD218}" destId="{1DE69653-3D38-45E8-8574-0C5143C3B53D}" srcOrd="0" destOrd="0" parTransId="{BE29D617-900E-435A-A5E7-D586D409FACD}" sibTransId="{FF5420FA-EC39-45E4-B7A0-CE67AD0486D3}"/>
    <dgm:cxn modelId="{68BD9C51-67BE-4E6C-86A1-E4FF396CCD29}" type="presOf" srcId="{BDE5AC78-CF7D-4F1E-AF29-E06625EECCF8}" destId="{0A45EA72-2F92-4EBD-BB46-BD05B91764C0}" srcOrd="0" destOrd="0" presId="urn:microsoft.com/office/officeart/2005/8/layout/vList5"/>
    <dgm:cxn modelId="{426FB776-FAE8-4847-BAA7-6F2E821CC013}" srcId="{148CC232-7B18-4133-AF33-D5D9000AD218}" destId="{86D63605-D816-4754-BC8A-D0CF19206CBF}" srcOrd="1" destOrd="0" parTransId="{E669D935-7BD2-499D-8BE3-80376A8AF58B}" sibTransId="{BD040FEF-59EB-4F17-9421-D7124E36BD9C}"/>
    <dgm:cxn modelId="{278E6C5A-56D0-4BE5-82EF-1B289C02867A}" type="presOf" srcId="{259B8638-51C2-4DE8-A078-A2337C13566A}" destId="{6F8B474F-9AE4-42FD-990E-10D000E1A8C4}" srcOrd="0" destOrd="0" presId="urn:microsoft.com/office/officeart/2005/8/layout/vList5"/>
    <dgm:cxn modelId="{9F0A66A9-06C7-43B3-BE43-B11F524E8B43}" srcId="{1DE69653-3D38-45E8-8574-0C5143C3B53D}" destId="{259B8638-51C2-4DE8-A078-A2337C13566A}" srcOrd="0" destOrd="0" parTransId="{F267AB2C-FF21-4B22-8A27-0818EE7F4ADC}" sibTransId="{13CE48A2-136A-4A17-9DB6-201FB24DCFAE}"/>
    <dgm:cxn modelId="{C3679CAC-433E-423E-B6C1-970D8AB2804E}" type="presOf" srcId="{613BE5BF-0F7B-4BAA-923E-864B992D294D}" destId="{6F8B474F-9AE4-42FD-990E-10D000E1A8C4}" srcOrd="0" destOrd="1" presId="urn:microsoft.com/office/officeart/2005/8/layout/vList5"/>
    <dgm:cxn modelId="{574E42AD-6511-42BE-8715-FA086538DE78}" type="presOf" srcId="{C385FBD3-CDAF-4D8A-AD96-25177F851C35}" destId="{0A45EA72-2F92-4EBD-BB46-BD05B91764C0}" srcOrd="0" destOrd="5" presId="urn:microsoft.com/office/officeart/2005/8/layout/vList5"/>
    <dgm:cxn modelId="{B8A350AD-5B48-4AB6-9A23-97955E0A7700}" srcId="{E0EAE853-0737-48F5-A7FC-E10FDDFEEF8B}" destId="{C385FBD3-CDAF-4D8A-AD96-25177F851C35}" srcOrd="0" destOrd="0" parTransId="{98AAFDCD-0427-4D5B-B62A-B5D531C42573}" sibTransId="{3D494378-5465-43A1-90F0-FC17B8716D7C}"/>
    <dgm:cxn modelId="{3E1E43C7-82F2-46B8-93C0-CF0D5E415521}" srcId="{BDE5AC78-CF7D-4F1E-AF29-E06625EECCF8}" destId="{E30C7A35-82B0-4BA1-AAD9-EE6714FFCD04}" srcOrd="0" destOrd="0" parTransId="{B2D0067C-9FB6-46BF-889B-EE5BB8FA373C}" sibTransId="{BB5DCB91-7ADA-4485-83D7-CCC50CD8C649}"/>
    <dgm:cxn modelId="{E8CD5ED1-DA53-4CBF-A799-8B398FACB32A}" srcId="{86D63605-D816-4754-BC8A-D0CF19206CBF}" destId="{BDE5AC78-CF7D-4F1E-AF29-E06625EECCF8}" srcOrd="0" destOrd="0" parTransId="{CF07CCC0-AE37-473F-AE76-500A052AC026}" sibTransId="{9096BBD5-42BC-458C-B7DF-8805EE111331}"/>
    <dgm:cxn modelId="{C94395E2-43E3-4044-AB9F-71105E6C17B4}" srcId="{03838B5B-0202-491E-B3C7-BB356600EE58}" destId="{F14A4156-2CF1-4187-9B2D-E2A240082F96}" srcOrd="0" destOrd="0" parTransId="{11D44D46-A815-4867-AACF-C03918D33C7C}" sibTransId="{ABF15F16-9B37-434D-A4CB-0185ECA2A2EB}"/>
    <dgm:cxn modelId="{D3B77BF9-93AF-4095-93CF-C3D7A721851A}" type="presOf" srcId="{86D63605-D816-4754-BC8A-D0CF19206CBF}" destId="{2AD3F6D1-EE24-49F4-9015-F8B203E1AB27}" srcOrd="0" destOrd="0" presId="urn:microsoft.com/office/officeart/2005/8/layout/vList5"/>
    <dgm:cxn modelId="{D57ECCFC-C5DC-43D2-8644-71E450B30AA9}" srcId="{86D63605-D816-4754-BC8A-D0CF19206CBF}" destId="{03838B5B-0202-491E-B3C7-BB356600EE58}" srcOrd="1" destOrd="0" parTransId="{02D47DB9-5E40-4E22-9FBB-AEEAED5DACDE}" sibTransId="{54021ED6-EB4E-47B8-91A1-04B2CE7E7628}"/>
    <dgm:cxn modelId="{535C43E6-A1D3-496C-A982-3F2D844BC4EC}" type="presParOf" srcId="{8DB64C95-CB92-4DD8-824F-82707B97D55D}" destId="{8FE77C61-E3F0-4024-A2C2-145D9EBFFE9B}" srcOrd="0" destOrd="0" presId="urn:microsoft.com/office/officeart/2005/8/layout/vList5"/>
    <dgm:cxn modelId="{86817275-008F-4DDA-ADEB-D64FD375443C}" type="presParOf" srcId="{8FE77C61-E3F0-4024-A2C2-145D9EBFFE9B}" destId="{55D33E05-2DBF-45A7-85E1-87977CAAC758}" srcOrd="0" destOrd="0" presId="urn:microsoft.com/office/officeart/2005/8/layout/vList5"/>
    <dgm:cxn modelId="{1A5BBAAB-B493-4D81-854B-80269AAEDB57}" type="presParOf" srcId="{8FE77C61-E3F0-4024-A2C2-145D9EBFFE9B}" destId="{6F8B474F-9AE4-42FD-990E-10D000E1A8C4}" srcOrd="1" destOrd="0" presId="urn:microsoft.com/office/officeart/2005/8/layout/vList5"/>
    <dgm:cxn modelId="{D835D1F6-8793-455C-9D86-377C2305ABD5}" type="presParOf" srcId="{8DB64C95-CB92-4DD8-824F-82707B97D55D}" destId="{82549E5C-55C6-4D5A-A4D3-64AFF8582509}" srcOrd="1" destOrd="0" presId="urn:microsoft.com/office/officeart/2005/8/layout/vList5"/>
    <dgm:cxn modelId="{C5539540-0615-43DC-AB6C-90A7D1331BD1}" type="presParOf" srcId="{8DB64C95-CB92-4DD8-824F-82707B97D55D}" destId="{7CE1F84B-BA68-4B7A-ABCF-62577A7E622C}" srcOrd="2" destOrd="0" presId="urn:microsoft.com/office/officeart/2005/8/layout/vList5"/>
    <dgm:cxn modelId="{F1E2329F-0650-47BC-9312-47EF4066841E}" type="presParOf" srcId="{7CE1F84B-BA68-4B7A-ABCF-62577A7E622C}" destId="{2AD3F6D1-EE24-49F4-9015-F8B203E1AB27}" srcOrd="0" destOrd="0" presId="urn:microsoft.com/office/officeart/2005/8/layout/vList5"/>
    <dgm:cxn modelId="{E32CDDD3-384C-4FD2-9EE7-DFEE67F5F2A0}" type="presParOf" srcId="{7CE1F84B-BA68-4B7A-ABCF-62577A7E622C}" destId="{0A45EA72-2F92-4EBD-BB46-BD05B91764C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9BA174-A516-43D5-A010-99075769AC3B}"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8DF5E9B4-DA7D-42FF-BBB8-B13BBE0E510D}">
      <dgm:prSet/>
      <dgm:spPr/>
      <dgm:t>
        <a:bodyPr/>
        <a:lstStyle/>
        <a:p>
          <a:r>
            <a:rPr lang="en-US" b="1"/>
            <a:t>Key Insights</a:t>
          </a:r>
          <a:r>
            <a:rPr lang="en-US"/>
            <a:t>:</a:t>
          </a:r>
        </a:p>
      </dgm:t>
    </dgm:pt>
    <dgm:pt modelId="{73AD96B5-E426-4D9A-A151-E0D5DF5C5FF1}" type="parTrans" cxnId="{844C591E-90BA-43CC-AB8A-2DEF07DEEAA4}">
      <dgm:prSet/>
      <dgm:spPr/>
      <dgm:t>
        <a:bodyPr/>
        <a:lstStyle/>
        <a:p>
          <a:endParaRPr lang="en-US"/>
        </a:p>
      </dgm:t>
    </dgm:pt>
    <dgm:pt modelId="{D21CE521-F86F-4381-8CAE-B9D155F2DE11}" type="sibTrans" cxnId="{844C591E-90BA-43CC-AB8A-2DEF07DEEAA4}">
      <dgm:prSet/>
      <dgm:spPr/>
      <dgm:t>
        <a:bodyPr/>
        <a:lstStyle/>
        <a:p>
          <a:endParaRPr lang="en-US"/>
        </a:p>
      </dgm:t>
    </dgm:pt>
    <dgm:pt modelId="{D4F722F6-52B6-4598-A50F-6E680F0A1AFA}">
      <dgm:prSet/>
      <dgm:spPr/>
      <dgm:t>
        <a:bodyPr/>
        <a:lstStyle/>
        <a:p>
          <a:r>
            <a:rPr lang="en-US" dirty="0"/>
            <a:t>Nurses working overtime: </a:t>
          </a:r>
          <a:r>
            <a:rPr lang="en-US" b="1" dirty="0">
              <a:solidFill>
                <a:srgbClr val="C00000"/>
              </a:solidFill>
            </a:rPr>
            <a:t>32.6%</a:t>
          </a:r>
          <a:r>
            <a:rPr lang="en-US" b="1" dirty="0"/>
            <a:t> attrition rate</a:t>
          </a:r>
          <a:r>
            <a:rPr lang="en-US" dirty="0"/>
            <a:t>.</a:t>
          </a:r>
        </a:p>
      </dgm:t>
    </dgm:pt>
    <dgm:pt modelId="{FB98B326-E6FF-4776-BED1-3429BB9F2FE9}" type="parTrans" cxnId="{D013E296-1472-46B7-AFF4-BEEA3B99251B}">
      <dgm:prSet/>
      <dgm:spPr/>
      <dgm:t>
        <a:bodyPr/>
        <a:lstStyle/>
        <a:p>
          <a:endParaRPr lang="en-US"/>
        </a:p>
      </dgm:t>
    </dgm:pt>
    <dgm:pt modelId="{48B8735F-3322-40AC-B295-E39924874C1D}" type="sibTrans" cxnId="{D013E296-1472-46B7-AFF4-BEEA3B99251B}">
      <dgm:prSet/>
      <dgm:spPr/>
      <dgm:t>
        <a:bodyPr/>
        <a:lstStyle/>
        <a:p>
          <a:endParaRPr lang="en-US"/>
        </a:p>
      </dgm:t>
    </dgm:pt>
    <dgm:pt modelId="{23C6BD8E-2D79-4478-BE64-F788853A6C4A}">
      <dgm:prSet/>
      <dgm:spPr/>
      <dgm:t>
        <a:bodyPr/>
        <a:lstStyle/>
        <a:p>
          <a:r>
            <a:rPr lang="en-US" dirty="0"/>
            <a:t>Junior nurses working overtime: </a:t>
          </a:r>
          <a:r>
            <a:rPr lang="en-US" b="1" dirty="0">
              <a:solidFill>
                <a:srgbClr val="C00000"/>
              </a:solidFill>
            </a:rPr>
            <a:t>22.7%</a:t>
          </a:r>
          <a:r>
            <a:rPr lang="en-US" b="1" dirty="0"/>
            <a:t> attrition rate</a:t>
          </a:r>
          <a:r>
            <a:rPr lang="en-US" dirty="0"/>
            <a:t>.</a:t>
          </a:r>
        </a:p>
      </dgm:t>
    </dgm:pt>
    <dgm:pt modelId="{30CE829E-9ECB-4984-8761-6697020D7F19}" type="parTrans" cxnId="{CEFF4FF2-F388-444B-ABF5-B30A16FED700}">
      <dgm:prSet/>
      <dgm:spPr/>
      <dgm:t>
        <a:bodyPr/>
        <a:lstStyle/>
        <a:p>
          <a:endParaRPr lang="en-US"/>
        </a:p>
      </dgm:t>
    </dgm:pt>
    <dgm:pt modelId="{41782E2C-0F20-4D18-8612-50CF9A0C7455}" type="sibTrans" cxnId="{CEFF4FF2-F388-444B-ABF5-B30A16FED700}">
      <dgm:prSet/>
      <dgm:spPr/>
      <dgm:t>
        <a:bodyPr/>
        <a:lstStyle/>
        <a:p>
          <a:endParaRPr lang="en-US"/>
        </a:p>
      </dgm:t>
    </dgm:pt>
    <dgm:pt modelId="{2F07B444-7903-4D09-970F-71BAE41FCAF0}">
      <dgm:prSet/>
      <dgm:spPr/>
      <dgm:t>
        <a:bodyPr/>
        <a:lstStyle/>
        <a:p>
          <a:r>
            <a:rPr lang="en-US" b="1"/>
            <a:t>Implications</a:t>
          </a:r>
          <a:r>
            <a:rPr lang="en-US"/>
            <a:t>:</a:t>
          </a:r>
        </a:p>
      </dgm:t>
    </dgm:pt>
    <dgm:pt modelId="{FC34426A-DF29-4BC8-9588-FD9EEA3C4B04}" type="parTrans" cxnId="{789BC84C-2A69-4413-8A47-F4C061CB37EE}">
      <dgm:prSet/>
      <dgm:spPr/>
      <dgm:t>
        <a:bodyPr/>
        <a:lstStyle/>
        <a:p>
          <a:endParaRPr lang="en-US"/>
        </a:p>
      </dgm:t>
    </dgm:pt>
    <dgm:pt modelId="{33F1D10D-94B8-4C36-A004-0787155CF1B2}" type="sibTrans" cxnId="{789BC84C-2A69-4413-8A47-F4C061CB37EE}">
      <dgm:prSet/>
      <dgm:spPr/>
      <dgm:t>
        <a:bodyPr/>
        <a:lstStyle/>
        <a:p>
          <a:endParaRPr lang="en-US"/>
        </a:p>
      </dgm:t>
    </dgm:pt>
    <dgm:pt modelId="{E2A86654-EE41-48D4-8B66-4125763F721C}">
      <dgm:prSet/>
      <dgm:spPr/>
      <dgm:t>
        <a:bodyPr/>
        <a:lstStyle/>
        <a:p>
          <a:r>
            <a:rPr lang="en-US"/>
            <a:t>Workload imbalance leads to burnout.</a:t>
          </a:r>
        </a:p>
      </dgm:t>
    </dgm:pt>
    <dgm:pt modelId="{2DA6E946-73D1-45EB-A4D3-67B2D2BEA09A}" type="parTrans" cxnId="{D39AA75D-3AB1-470E-A5A2-8EE1B1AE302C}">
      <dgm:prSet/>
      <dgm:spPr/>
      <dgm:t>
        <a:bodyPr/>
        <a:lstStyle/>
        <a:p>
          <a:endParaRPr lang="en-US"/>
        </a:p>
      </dgm:t>
    </dgm:pt>
    <dgm:pt modelId="{DE5ACFC0-6B1E-455E-8C88-8BF317A2E8AC}" type="sibTrans" cxnId="{D39AA75D-3AB1-470E-A5A2-8EE1B1AE302C}">
      <dgm:prSet/>
      <dgm:spPr/>
      <dgm:t>
        <a:bodyPr/>
        <a:lstStyle/>
        <a:p>
          <a:endParaRPr lang="en-US"/>
        </a:p>
      </dgm:t>
    </dgm:pt>
    <dgm:pt modelId="{B000927F-6174-4C9A-B8C6-5EF0EBC790B4}" type="pres">
      <dgm:prSet presAssocID="{C49BA174-A516-43D5-A010-99075769AC3B}" presName="Name0" presStyleCnt="0">
        <dgm:presLayoutVars>
          <dgm:dir/>
          <dgm:animLvl val="lvl"/>
          <dgm:resizeHandles val="exact"/>
        </dgm:presLayoutVars>
      </dgm:prSet>
      <dgm:spPr/>
    </dgm:pt>
    <dgm:pt modelId="{F4269972-CBA6-40E8-9D13-22C2F25C85EC}" type="pres">
      <dgm:prSet presAssocID="{8DF5E9B4-DA7D-42FF-BBB8-B13BBE0E510D}" presName="linNode" presStyleCnt="0"/>
      <dgm:spPr/>
    </dgm:pt>
    <dgm:pt modelId="{DEC9BB26-6BBF-46D6-AC73-5619758AD188}" type="pres">
      <dgm:prSet presAssocID="{8DF5E9B4-DA7D-42FF-BBB8-B13BBE0E510D}" presName="parentText" presStyleLbl="node1" presStyleIdx="0" presStyleCnt="2">
        <dgm:presLayoutVars>
          <dgm:chMax val="1"/>
          <dgm:bulletEnabled val="1"/>
        </dgm:presLayoutVars>
      </dgm:prSet>
      <dgm:spPr/>
    </dgm:pt>
    <dgm:pt modelId="{87837883-29AE-4867-AD55-9FD8328F2BE8}" type="pres">
      <dgm:prSet presAssocID="{8DF5E9B4-DA7D-42FF-BBB8-B13BBE0E510D}" presName="descendantText" presStyleLbl="alignAccFollowNode1" presStyleIdx="0" presStyleCnt="2">
        <dgm:presLayoutVars>
          <dgm:bulletEnabled val="1"/>
        </dgm:presLayoutVars>
      </dgm:prSet>
      <dgm:spPr/>
    </dgm:pt>
    <dgm:pt modelId="{198AFE66-A9D3-437E-90F9-2EEFA2E1F648}" type="pres">
      <dgm:prSet presAssocID="{D21CE521-F86F-4381-8CAE-B9D155F2DE11}" presName="sp" presStyleCnt="0"/>
      <dgm:spPr/>
    </dgm:pt>
    <dgm:pt modelId="{E72F6083-C9C8-489D-B71A-4F1921861F4F}" type="pres">
      <dgm:prSet presAssocID="{2F07B444-7903-4D09-970F-71BAE41FCAF0}" presName="linNode" presStyleCnt="0"/>
      <dgm:spPr/>
    </dgm:pt>
    <dgm:pt modelId="{15E5195B-959F-4EA2-8444-0544CBDBBDC3}" type="pres">
      <dgm:prSet presAssocID="{2F07B444-7903-4D09-970F-71BAE41FCAF0}" presName="parentText" presStyleLbl="node1" presStyleIdx="1" presStyleCnt="2">
        <dgm:presLayoutVars>
          <dgm:chMax val="1"/>
          <dgm:bulletEnabled val="1"/>
        </dgm:presLayoutVars>
      </dgm:prSet>
      <dgm:spPr/>
    </dgm:pt>
    <dgm:pt modelId="{3E761F7F-0232-466E-A8B8-7D118FA6AEDA}" type="pres">
      <dgm:prSet presAssocID="{2F07B444-7903-4D09-970F-71BAE41FCAF0}" presName="descendantText" presStyleLbl="alignAccFollowNode1" presStyleIdx="1" presStyleCnt="2">
        <dgm:presLayoutVars>
          <dgm:bulletEnabled val="1"/>
        </dgm:presLayoutVars>
      </dgm:prSet>
      <dgm:spPr/>
    </dgm:pt>
  </dgm:ptLst>
  <dgm:cxnLst>
    <dgm:cxn modelId="{844C591E-90BA-43CC-AB8A-2DEF07DEEAA4}" srcId="{C49BA174-A516-43D5-A010-99075769AC3B}" destId="{8DF5E9B4-DA7D-42FF-BBB8-B13BBE0E510D}" srcOrd="0" destOrd="0" parTransId="{73AD96B5-E426-4D9A-A151-E0D5DF5C5FF1}" sibTransId="{D21CE521-F86F-4381-8CAE-B9D155F2DE11}"/>
    <dgm:cxn modelId="{8FFD7A36-A4B6-4E7E-A7EC-F76187CEB8F3}" type="presOf" srcId="{2F07B444-7903-4D09-970F-71BAE41FCAF0}" destId="{15E5195B-959F-4EA2-8444-0544CBDBBDC3}" srcOrd="0" destOrd="0" presId="urn:microsoft.com/office/officeart/2005/8/layout/vList5"/>
    <dgm:cxn modelId="{D39AA75D-3AB1-470E-A5A2-8EE1B1AE302C}" srcId="{2F07B444-7903-4D09-970F-71BAE41FCAF0}" destId="{E2A86654-EE41-48D4-8B66-4125763F721C}" srcOrd="0" destOrd="0" parTransId="{2DA6E946-73D1-45EB-A4D3-67B2D2BEA09A}" sibTransId="{DE5ACFC0-6B1E-455E-8C88-8BF317A2E8AC}"/>
    <dgm:cxn modelId="{789BC84C-2A69-4413-8A47-F4C061CB37EE}" srcId="{C49BA174-A516-43D5-A010-99075769AC3B}" destId="{2F07B444-7903-4D09-970F-71BAE41FCAF0}" srcOrd="1" destOrd="0" parTransId="{FC34426A-DF29-4BC8-9588-FD9EEA3C4B04}" sibTransId="{33F1D10D-94B8-4C36-A004-0787155CF1B2}"/>
    <dgm:cxn modelId="{D013E296-1472-46B7-AFF4-BEEA3B99251B}" srcId="{8DF5E9B4-DA7D-42FF-BBB8-B13BBE0E510D}" destId="{D4F722F6-52B6-4598-A50F-6E680F0A1AFA}" srcOrd="0" destOrd="0" parTransId="{FB98B326-E6FF-4776-BED1-3429BB9F2FE9}" sibTransId="{48B8735F-3322-40AC-B295-E39924874C1D}"/>
    <dgm:cxn modelId="{8D945F97-4017-4DB3-B1E1-4037043170FE}" type="presOf" srcId="{23C6BD8E-2D79-4478-BE64-F788853A6C4A}" destId="{87837883-29AE-4867-AD55-9FD8328F2BE8}" srcOrd="0" destOrd="1" presId="urn:microsoft.com/office/officeart/2005/8/layout/vList5"/>
    <dgm:cxn modelId="{7BE35CA0-61B3-4168-8CEC-E349E6F42A71}" type="presOf" srcId="{E2A86654-EE41-48D4-8B66-4125763F721C}" destId="{3E761F7F-0232-466E-A8B8-7D118FA6AEDA}" srcOrd="0" destOrd="0" presId="urn:microsoft.com/office/officeart/2005/8/layout/vList5"/>
    <dgm:cxn modelId="{220430B2-A4DE-4E41-AFD6-6128654B4338}" type="presOf" srcId="{8DF5E9B4-DA7D-42FF-BBB8-B13BBE0E510D}" destId="{DEC9BB26-6BBF-46D6-AC73-5619758AD188}" srcOrd="0" destOrd="0" presId="urn:microsoft.com/office/officeart/2005/8/layout/vList5"/>
    <dgm:cxn modelId="{A88F57CC-3249-4DCA-AD45-2709D1D235DA}" type="presOf" srcId="{C49BA174-A516-43D5-A010-99075769AC3B}" destId="{B000927F-6174-4C9A-B8C6-5EF0EBC790B4}" srcOrd="0" destOrd="0" presId="urn:microsoft.com/office/officeart/2005/8/layout/vList5"/>
    <dgm:cxn modelId="{BECF4AE6-921A-4E52-93CD-A684D16165A5}" type="presOf" srcId="{D4F722F6-52B6-4598-A50F-6E680F0A1AFA}" destId="{87837883-29AE-4867-AD55-9FD8328F2BE8}" srcOrd="0" destOrd="0" presId="urn:microsoft.com/office/officeart/2005/8/layout/vList5"/>
    <dgm:cxn modelId="{CEFF4FF2-F388-444B-ABF5-B30A16FED700}" srcId="{8DF5E9B4-DA7D-42FF-BBB8-B13BBE0E510D}" destId="{23C6BD8E-2D79-4478-BE64-F788853A6C4A}" srcOrd="1" destOrd="0" parTransId="{30CE829E-9ECB-4984-8761-6697020D7F19}" sibTransId="{41782E2C-0F20-4D18-8612-50CF9A0C7455}"/>
    <dgm:cxn modelId="{478659D1-05AF-4EAB-90EF-8E5CD66523C0}" type="presParOf" srcId="{B000927F-6174-4C9A-B8C6-5EF0EBC790B4}" destId="{F4269972-CBA6-40E8-9D13-22C2F25C85EC}" srcOrd="0" destOrd="0" presId="urn:microsoft.com/office/officeart/2005/8/layout/vList5"/>
    <dgm:cxn modelId="{694F1D6E-C9A9-4980-8DB5-0ED808D9A635}" type="presParOf" srcId="{F4269972-CBA6-40E8-9D13-22C2F25C85EC}" destId="{DEC9BB26-6BBF-46D6-AC73-5619758AD188}" srcOrd="0" destOrd="0" presId="urn:microsoft.com/office/officeart/2005/8/layout/vList5"/>
    <dgm:cxn modelId="{2BB2329D-03BE-4EC2-8FFD-8B99BC39F700}" type="presParOf" srcId="{F4269972-CBA6-40E8-9D13-22C2F25C85EC}" destId="{87837883-29AE-4867-AD55-9FD8328F2BE8}" srcOrd="1" destOrd="0" presId="urn:microsoft.com/office/officeart/2005/8/layout/vList5"/>
    <dgm:cxn modelId="{0262FA98-58A0-4B0F-8B1C-7CA7CD065391}" type="presParOf" srcId="{B000927F-6174-4C9A-B8C6-5EF0EBC790B4}" destId="{198AFE66-A9D3-437E-90F9-2EEFA2E1F648}" srcOrd="1" destOrd="0" presId="urn:microsoft.com/office/officeart/2005/8/layout/vList5"/>
    <dgm:cxn modelId="{B694AD47-AE54-43CC-9B34-479F57BAD399}" type="presParOf" srcId="{B000927F-6174-4C9A-B8C6-5EF0EBC790B4}" destId="{E72F6083-C9C8-489D-B71A-4F1921861F4F}" srcOrd="2" destOrd="0" presId="urn:microsoft.com/office/officeart/2005/8/layout/vList5"/>
    <dgm:cxn modelId="{59B2B6F9-AD96-4851-B331-88D00C36C6D1}" type="presParOf" srcId="{E72F6083-C9C8-489D-B71A-4F1921861F4F}" destId="{15E5195B-959F-4EA2-8444-0544CBDBBDC3}" srcOrd="0" destOrd="0" presId="urn:microsoft.com/office/officeart/2005/8/layout/vList5"/>
    <dgm:cxn modelId="{5488A3CA-33F1-477C-B42A-17B70441FCCD}" type="presParOf" srcId="{E72F6083-C9C8-489D-B71A-4F1921861F4F}" destId="{3E761F7F-0232-466E-A8B8-7D118FA6AED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1DD112-A8BC-4720-AA85-40BC682A8BA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2D9481B-3A1E-4A91-B641-977C7D78548E}">
      <dgm:prSet/>
      <dgm:spPr/>
      <dgm:t>
        <a:bodyPr/>
        <a:lstStyle/>
        <a:p>
          <a:r>
            <a:rPr lang="en-US" b="1" i="0"/>
            <a:t>Key Insights</a:t>
          </a:r>
          <a:r>
            <a:rPr lang="en-US" b="0" i="0"/>
            <a:t>:</a:t>
          </a:r>
          <a:endParaRPr lang="en-US"/>
        </a:p>
      </dgm:t>
    </dgm:pt>
    <dgm:pt modelId="{7D4AFCA6-D5E5-4629-A3F9-0D3EDF85F804}" type="parTrans" cxnId="{02850F62-1C7A-4FE4-BD71-9B90983CDC49}">
      <dgm:prSet/>
      <dgm:spPr/>
      <dgm:t>
        <a:bodyPr/>
        <a:lstStyle/>
        <a:p>
          <a:endParaRPr lang="en-US"/>
        </a:p>
      </dgm:t>
    </dgm:pt>
    <dgm:pt modelId="{BBEF79B9-09BA-4E19-BD5D-877BAC16F482}" type="sibTrans" cxnId="{02850F62-1C7A-4FE4-BD71-9B90983CDC49}">
      <dgm:prSet/>
      <dgm:spPr/>
      <dgm:t>
        <a:bodyPr/>
        <a:lstStyle/>
        <a:p>
          <a:endParaRPr lang="en-US"/>
        </a:p>
      </dgm:t>
    </dgm:pt>
    <dgm:pt modelId="{B820851A-0299-4BA3-BF7C-A64E15BA21F7}">
      <dgm:prSet custT="1"/>
      <dgm:spPr/>
      <dgm:t>
        <a:bodyPr/>
        <a:lstStyle/>
        <a:p>
          <a:pPr>
            <a:lnSpc>
              <a:spcPct val="100000"/>
            </a:lnSpc>
            <a:spcAft>
              <a:spcPts val="600"/>
            </a:spcAft>
          </a:pPr>
          <a:r>
            <a:rPr lang="en-US" sz="1800" b="0" i="0" dirty="0"/>
            <a:t>Low-income nurses: </a:t>
          </a:r>
          <a:r>
            <a:rPr lang="en-US" sz="1800" b="1" i="0" dirty="0">
              <a:solidFill>
                <a:srgbClr val="C00000"/>
              </a:solidFill>
            </a:rPr>
            <a:t>26.6%</a:t>
          </a:r>
          <a:r>
            <a:rPr lang="en-US" sz="1800" b="1" i="0" dirty="0"/>
            <a:t> attrition rate</a:t>
          </a:r>
          <a:r>
            <a:rPr lang="en-US" sz="1800" b="0" i="0" dirty="0"/>
            <a:t>.</a:t>
          </a:r>
          <a:endParaRPr lang="en-US" sz="1800" dirty="0"/>
        </a:p>
      </dgm:t>
    </dgm:pt>
    <dgm:pt modelId="{B90C5F20-C86D-4CEF-A34B-4828D0C920EA}" type="parTrans" cxnId="{65F61125-15D0-447E-A6DA-604726F2BAF2}">
      <dgm:prSet/>
      <dgm:spPr/>
      <dgm:t>
        <a:bodyPr/>
        <a:lstStyle/>
        <a:p>
          <a:endParaRPr lang="en-US"/>
        </a:p>
      </dgm:t>
    </dgm:pt>
    <dgm:pt modelId="{C4EB8057-0D70-4661-B21F-4DADAB3A9561}" type="sibTrans" cxnId="{65F61125-15D0-447E-A6DA-604726F2BAF2}">
      <dgm:prSet/>
      <dgm:spPr/>
      <dgm:t>
        <a:bodyPr/>
        <a:lstStyle/>
        <a:p>
          <a:endParaRPr lang="en-US"/>
        </a:p>
      </dgm:t>
    </dgm:pt>
    <dgm:pt modelId="{57AA605E-F2EC-41BE-A9D3-5930EEDDC37D}">
      <dgm:prSet custT="1"/>
      <dgm:spPr/>
      <dgm:t>
        <a:bodyPr/>
        <a:lstStyle/>
        <a:p>
          <a:pPr>
            <a:lnSpc>
              <a:spcPct val="100000"/>
            </a:lnSpc>
            <a:spcAft>
              <a:spcPts val="600"/>
            </a:spcAft>
          </a:pPr>
          <a:r>
            <a:rPr lang="en-US" sz="1800" b="0" i="0" dirty="0"/>
            <a:t>Salary hikes </a:t>
          </a:r>
          <a:r>
            <a:rPr lang="en-US" sz="1800" b="1" i="0" dirty="0">
              <a:solidFill>
                <a:srgbClr val="C00000"/>
              </a:solidFill>
            </a:rPr>
            <a:t>(15.3%) </a:t>
          </a:r>
          <a:r>
            <a:rPr lang="en-US" sz="1800" b="0" i="0" dirty="0"/>
            <a:t>alone did not significantly reduce attrition.</a:t>
          </a:r>
          <a:endParaRPr lang="en-US" sz="1800" dirty="0"/>
        </a:p>
      </dgm:t>
    </dgm:pt>
    <dgm:pt modelId="{6684A518-3144-43E3-9C19-5D6DF66C3D28}" type="parTrans" cxnId="{68A559A0-E98E-4911-8895-A1E1BEEAF99B}">
      <dgm:prSet/>
      <dgm:spPr/>
      <dgm:t>
        <a:bodyPr/>
        <a:lstStyle/>
        <a:p>
          <a:endParaRPr lang="en-US"/>
        </a:p>
      </dgm:t>
    </dgm:pt>
    <dgm:pt modelId="{A0E2A8D1-612E-4DE3-9665-75F370BBE3B8}" type="sibTrans" cxnId="{68A559A0-E98E-4911-8895-A1E1BEEAF99B}">
      <dgm:prSet/>
      <dgm:spPr/>
      <dgm:t>
        <a:bodyPr/>
        <a:lstStyle/>
        <a:p>
          <a:endParaRPr lang="en-US"/>
        </a:p>
      </dgm:t>
    </dgm:pt>
    <dgm:pt modelId="{7A9DF07E-E4E4-4898-991E-13F9B25DFDAA}">
      <dgm:prSet/>
      <dgm:spPr/>
      <dgm:t>
        <a:bodyPr/>
        <a:lstStyle/>
        <a:p>
          <a:r>
            <a:rPr lang="en-US" b="1" i="0"/>
            <a:t>Implications</a:t>
          </a:r>
          <a:r>
            <a:rPr lang="en-US" b="0" i="0"/>
            <a:t>:</a:t>
          </a:r>
          <a:endParaRPr lang="en-US"/>
        </a:p>
      </dgm:t>
    </dgm:pt>
    <dgm:pt modelId="{E5AC2EEE-618D-4720-AB70-FDD04CA42EE8}" type="parTrans" cxnId="{5AA686CD-A33E-4D5B-8DA9-1EA129570CA1}">
      <dgm:prSet/>
      <dgm:spPr/>
      <dgm:t>
        <a:bodyPr/>
        <a:lstStyle/>
        <a:p>
          <a:endParaRPr lang="en-US"/>
        </a:p>
      </dgm:t>
    </dgm:pt>
    <dgm:pt modelId="{B9A798CC-2E79-4244-9927-2271959FEAD1}" type="sibTrans" cxnId="{5AA686CD-A33E-4D5B-8DA9-1EA129570CA1}">
      <dgm:prSet/>
      <dgm:spPr/>
      <dgm:t>
        <a:bodyPr/>
        <a:lstStyle/>
        <a:p>
          <a:endParaRPr lang="en-US"/>
        </a:p>
      </dgm:t>
    </dgm:pt>
    <dgm:pt modelId="{D8574CCD-3AB0-4B77-8E07-84754CC2468B}">
      <dgm:prSet/>
      <dgm:spPr>
        <a:noFill/>
      </dgm:spPr>
      <dgm:t>
        <a:bodyPr/>
        <a:lstStyle/>
        <a:p>
          <a:r>
            <a:rPr lang="en-US" b="0" i="0" dirty="0">
              <a:solidFill>
                <a:schemeClr val="tx2"/>
              </a:solidFill>
            </a:rPr>
            <a:t>Compensation strategies must address broader dissatisfaction</a:t>
          </a:r>
          <a:endParaRPr lang="en-US" dirty="0">
            <a:solidFill>
              <a:schemeClr val="tx2"/>
            </a:solidFill>
          </a:endParaRPr>
        </a:p>
      </dgm:t>
    </dgm:pt>
    <dgm:pt modelId="{18C498EA-50D0-495E-81E4-4BFD3AECE9A3}" type="parTrans" cxnId="{57B2D5F1-DA42-4478-AD9F-EE749D17B9C2}">
      <dgm:prSet/>
      <dgm:spPr/>
      <dgm:t>
        <a:bodyPr/>
        <a:lstStyle/>
        <a:p>
          <a:endParaRPr lang="en-US"/>
        </a:p>
      </dgm:t>
    </dgm:pt>
    <dgm:pt modelId="{6581055B-4132-4D81-A018-2DC964E24CF6}" type="sibTrans" cxnId="{57B2D5F1-DA42-4478-AD9F-EE749D17B9C2}">
      <dgm:prSet/>
      <dgm:spPr/>
      <dgm:t>
        <a:bodyPr/>
        <a:lstStyle/>
        <a:p>
          <a:endParaRPr lang="en-US"/>
        </a:p>
      </dgm:t>
    </dgm:pt>
    <dgm:pt modelId="{8F0AF126-30C9-4473-9880-D9452148619E}" type="pres">
      <dgm:prSet presAssocID="{741DD112-A8BC-4720-AA85-40BC682A8BA6}" presName="linear" presStyleCnt="0">
        <dgm:presLayoutVars>
          <dgm:animLvl val="lvl"/>
          <dgm:resizeHandles val="exact"/>
        </dgm:presLayoutVars>
      </dgm:prSet>
      <dgm:spPr/>
    </dgm:pt>
    <dgm:pt modelId="{B1AC6469-E7A7-4B62-9472-FFB4AD3217A4}" type="pres">
      <dgm:prSet presAssocID="{E2D9481B-3A1E-4A91-B641-977C7D78548E}" presName="parentText" presStyleLbl="node1" presStyleIdx="0" presStyleCnt="3" custLinFactNeighborY="-32415">
        <dgm:presLayoutVars>
          <dgm:chMax val="0"/>
          <dgm:bulletEnabled val="1"/>
        </dgm:presLayoutVars>
      </dgm:prSet>
      <dgm:spPr/>
    </dgm:pt>
    <dgm:pt modelId="{E86F60D4-326C-4DD3-B0A8-7898E20E4B11}" type="pres">
      <dgm:prSet presAssocID="{E2D9481B-3A1E-4A91-B641-977C7D78548E}" presName="childText" presStyleLbl="revTx" presStyleIdx="0" presStyleCnt="1" custScaleY="107562">
        <dgm:presLayoutVars>
          <dgm:bulletEnabled val="1"/>
        </dgm:presLayoutVars>
      </dgm:prSet>
      <dgm:spPr/>
    </dgm:pt>
    <dgm:pt modelId="{9202FDF9-5C84-42CB-88AC-1A029AA5A08E}" type="pres">
      <dgm:prSet presAssocID="{7A9DF07E-E4E4-4898-991E-13F9B25DFDAA}" presName="parentText" presStyleLbl="node1" presStyleIdx="1" presStyleCnt="3" custLinFactY="27982" custLinFactNeighborX="206" custLinFactNeighborY="100000">
        <dgm:presLayoutVars>
          <dgm:chMax val="0"/>
          <dgm:bulletEnabled val="1"/>
        </dgm:presLayoutVars>
      </dgm:prSet>
      <dgm:spPr/>
    </dgm:pt>
    <dgm:pt modelId="{B22E228D-DE02-4336-96E2-2A805D8C95EC}" type="pres">
      <dgm:prSet presAssocID="{B9A798CC-2E79-4244-9927-2271959FEAD1}" presName="spacer" presStyleCnt="0"/>
      <dgm:spPr/>
    </dgm:pt>
    <dgm:pt modelId="{A886501D-A13F-4BC1-8C09-E0D317D775BE}" type="pres">
      <dgm:prSet presAssocID="{D8574CCD-3AB0-4B77-8E07-84754CC2468B}" presName="parentText" presStyleLbl="node1" presStyleIdx="2" presStyleCnt="3" custScaleY="135275" custLinFactY="17543" custLinFactNeighborY="100000">
        <dgm:presLayoutVars>
          <dgm:chMax val="0"/>
          <dgm:bulletEnabled val="1"/>
        </dgm:presLayoutVars>
      </dgm:prSet>
      <dgm:spPr/>
    </dgm:pt>
  </dgm:ptLst>
  <dgm:cxnLst>
    <dgm:cxn modelId="{72E6D701-C6B9-4870-A359-162D0609855A}" type="presOf" srcId="{D8574CCD-3AB0-4B77-8E07-84754CC2468B}" destId="{A886501D-A13F-4BC1-8C09-E0D317D775BE}" srcOrd="0" destOrd="0" presId="urn:microsoft.com/office/officeart/2005/8/layout/vList2"/>
    <dgm:cxn modelId="{65F61125-15D0-447E-A6DA-604726F2BAF2}" srcId="{E2D9481B-3A1E-4A91-B641-977C7D78548E}" destId="{B820851A-0299-4BA3-BF7C-A64E15BA21F7}" srcOrd="0" destOrd="0" parTransId="{B90C5F20-C86D-4CEF-A34B-4828D0C920EA}" sibTransId="{C4EB8057-0D70-4661-B21F-4DADAB3A9561}"/>
    <dgm:cxn modelId="{1938BE32-F5F8-438B-893D-4EE454BC9F32}" type="presOf" srcId="{7A9DF07E-E4E4-4898-991E-13F9B25DFDAA}" destId="{9202FDF9-5C84-42CB-88AC-1A029AA5A08E}" srcOrd="0" destOrd="0" presId="urn:microsoft.com/office/officeart/2005/8/layout/vList2"/>
    <dgm:cxn modelId="{02850F62-1C7A-4FE4-BD71-9B90983CDC49}" srcId="{741DD112-A8BC-4720-AA85-40BC682A8BA6}" destId="{E2D9481B-3A1E-4A91-B641-977C7D78548E}" srcOrd="0" destOrd="0" parTransId="{7D4AFCA6-D5E5-4629-A3F9-0D3EDF85F804}" sibTransId="{BBEF79B9-09BA-4E19-BD5D-877BAC16F482}"/>
    <dgm:cxn modelId="{8A5D574F-B625-4A74-9765-42FBAD1489AB}" type="presOf" srcId="{57AA605E-F2EC-41BE-A9D3-5930EEDDC37D}" destId="{E86F60D4-326C-4DD3-B0A8-7898E20E4B11}" srcOrd="0" destOrd="1" presId="urn:microsoft.com/office/officeart/2005/8/layout/vList2"/>
    <dgm:cxn modelId="{DA85F651-3E4C-4D67-931B-FF636AB45469}" type="presOf" srcId="{B820851A-0299-4BA3-BF7C-A64E15BA21F7}" destId="{E86F60D4-326C-4DD3-B0A8-7898E20E4B11}" srcOrd="0" destOrd="0" presId="urn:microsoft.com/office/officeart/2005/8/layout/vList2"/>
    <dgm:cxn modelId="{68A559A0-E98E-4911-8895-A1E1BEEAF99B}" srcId="{E2D9481B-3A1E-4A91-B641-977C7D78548E}" destId="{57AA605E-F2EC-41BE-A9D3-5930EEDDC37D}" srcOrd="1" destOrd="0" parTransId="{6684A518-3144-43E3-9C19-5D6DF66C3D28}" sibTransId="{A0E2A8D1-612E-4DE3-9665-75F370BBE3B8}"/>
    <dgm:cxn modelId="{B5E4A5A5-5762-4DA8-A51F-B57802C39B14}" type="presOf" srcId="{741DD112-A8BC-4720-AA85-40BC682A8BA6}" destId="{8F0AF126-30C9-4473-9880-D9452148619E}" srcOrd="0" destOrd="0" presId="urn:microsoft.com/office/officeart/2005/8/layout/vList2"/>
    <dgm:cxn modelId="{5AA686CD-A33E-4D5B-8DA9-1EA129570CA1}" srcId="{741DD112-A8BC-4720-AA85-40BC682A8BA6}" destId="{7A9DF07E-E4E4-4898-991E-13F9B25DFDAA}" srcOrd="1" destOrd="0" parTransId="{E5AC2EEE-618D-4720-AB70-FDD04CA42EE8}" sibTransId="{B9A798CC-2E79-4244-9927-2271959FEAD1}"/>
    <dgm:cxn modelId="{27D7BDD2-659F-4A00-818C-9D3F895C8584}" type="presOf" srcId="{E2D9481B-3A1E-4A91-B641-977C7D78548E}" destId="{B1AC6469-E7A7-4B62-9472-FFB4AD3217A4}" srcOrd="0" destOrd="0" presId="urn:microsoft.com/office/officeart/2005/8/layout/vList2"/>
    <dgm:cxn modelId="{57B2D5F1-DA42-4478-AD9F-EE749D17B9C2}" srcId="{741DD112-A8BC-4720-AA85-40BC682A8BA6}" destId="{D8574CCD-3AB0-4B77-8E07-84754CC2468B}" srcOrd="2" destOrd="0" parTransId="{18C498EA-50D0-495E-81E4-4BFD3AECE9A3}" sibTransId="{6581055B-4132-4D81-A018-2DC964E24CF6}"/>
    <dgm:cxn modelId="{2E07791B-E1CC-487E-B674-882C452AEAD8}" type="presParOf" srcId="{8F0AF126-30C9-4473-9880-D9452148619E}" destId="{B1AC6469-E7A7-4B62-9472-FFB4AD3217A4}" srcOrd="0" destOrd="0" presId="urn:microsoft.com/office/officeart/2005/8/layout/vList2"/>
    <dgm:cxn modelId="{D815814C-5BEF-48FA-B489-755C781C3EF1}" type="presParOf" srcId="{8F0AF126-30C9-4473-9880-D9452148619E}" destId="{E86F60D4-326C-4DD3-B0A8-7898E20E4B11}" srcOrd="1" destOrd="0" presId="urn:microsoft.com/office/officeart/2005/8/layout/vList2"/>
    <dgm:cxn modelId="{2B052E7B-FACF-4E9D-AB93-9DBEC4364811}" type="presParOf" srcId="{8F0AF126-30C9-4473-9880-D9452148619E}" destId="{9202FDF9-5C84-42CB-88AC-1A029AA5A08E}" srcOrd="2" destOrd="0" presId="urn:microsoft.com/office/officeart/2005/8/layout/vList2"/>
    <dgm:cxn modelId="{6DBEFCC8-BE48-4B56-B207-CDA3C8F5DB60}" type="presParOf" srcId="{8F0AF126-30C9-4473-9880-D9452148619E}" destId="{B22E228D-DE02-4336-96E2-2A805D8C95EC}" srcOrd="3" destOrd="0" presId="urn:microsoft.com/office/officeart/2005/8/layout/vList2"/>
    <dgm:cxn modelId="{990D11C5-E520-4816-88A5-EA15546BF725}" type="presParOf" srcId="{8F0AF126-30C9-4473-9880-D9452148619E}" destId="{A886501D-A13F-4BC1-8C09-E0D317D775B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DA1775-69AD-422F-9020-260C9792C1B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D704DBE4-905B-4660-861F-AEEEF781A26D}">
      <dgm:prSet/>
      <dgm:spPr/>
      <dgm:t>
        <a:bodyPr/>
        <a:lstStyle/>
        <a:p>
          <a:pPr>
            <a:lnSpc>
              <a:spcPct val="100000"/>
            </a:lnSpc>
            <a:defRPr b="1"/>
          </a:pPr>
          <a:r>
            <a:rPr lang="en-US" b="1" i="0" dirty="0"/>
            <a:t>Key Insights</a:t>
          </a:r>
          <a:r>
            <a:rPr lang="en-US" b="0" i="0" dirty="0"/>
            <a:t>:</a:t>
          </a:r>
          <a:endParaRPr lang="en-US" dirty="0"/>
        </a:p>
      </dgm:t>
    </dgm:pt>
    <dgm:pt modelId="{C52DBCCD-348C-464C-B7C3-FA7AF626C7A7}" type="parTrans" cxnId="{DBBDB529-6BE5-422D-AEFA-DA0BB2F7487B}">
      <dgm:prSet/>
      <dgm:spPr/>
      <dgm:t>
        <a:bodyPr/>
        <a:lstStyle/>
        <a:p>
          <a:endParaRPr lang="en-US"/>
        </a:p>
      </dgm:t>
    </dgm:pt>
    <dgm:pt modelId="{AA9E0BCE-5D8E-4BE4-9E7C-C00C0F76CC47}" type="sibTrans" cxnId="{DBBDB529-6BE5-422D-AEFA-DA0BB2F7487B}">
      <dgm:prSet/>
      <dgm:spPr/>
      <dgm:t>
        <a:bodyPr/>
        <a:lstStyle/>
        <a:p>
          <a:endParaRPr lang="en-US"/>
        </a:p>
      </dgm:t>
    </dgm:pt>
    <dgm:pt modelId="{0CB86138-E882-4144-AC60-5CDA23214768}">
      <dgm:prSet/>
      <dgm:spPr/>
      <dgm:t>
        <a:bodyPr/>
        <a:lstStyle/>
        <a:p>
          <a:pPr>
            <a:lnSpc>
              <a:spcPct val="100000"/>
            </a:lnSpc>
          </a:pPr>
          <a:r>
            <a:rPr lang="en-US" b="0" i="0" dirty="0"/>
            <a:t>Nurses with Bachelor’s degrees: </a:t>
          </a:r>
          <a:r>
            <a:rPr lang="en-US" b="1" i="0" dirty="0">
              <a:solidFill>
                <a:srgbClr val="9C0000"/>
              </a:solidFill>
            </a:rPr>
            <a:t>15.6%</a:t>
          </a:r>
          <a:r>
            <a:rPr lang="en-US" b="1" i="0" dirty="0"/>
            <a:t> attrition rate</a:t>
          </a:r>
          <a:r>
            <a:rPr lang="en-US" b="0" i="0" dirty="0"/>
            <a:t>.</a:t>
          </a:r>
        </a:p>
        <a:p>
          <a:pPr>
            <a:lnSpc>
              <a:spcPct val="100000"/>
            </a:lnSpc>
          </a:pPr>
          <a:endParaRPr lang="en-US" dirty="0"/>
        </a:p>
      </dgm:t>
    </dgm:pt>
    <dgm:pt modelId="{D07100EE-DE9A-473A-8ECB-644BD24A64E7}" type="parTrans" cxnId="{E693BDE4-6C3A-4D9F-9612-F7C16DB03E0E}">
      <dgm:prSet/>
      <dgm:spPr/>
      <dgm:t>
        <a:bodyPr/>
        <a:lstStyle/>
        <a:p>
          <a:endParaRPr lang="en-US"/>
        </a:p>
      </dgm:t>
    </dgm:pt>
    <dgm:pt modelId="{AE2EA357-A90C-4603-9BF6-93250D0D4CAD}" type="sibTrans" cxnId="{E693BDE4-6C3A-4D9F-9612-F7C16DB03E0E}">
      <dgm:prSet/>
      <dgm:spPr/>
      <dgm:t>
        <a:bodyPr/>
        <a:lstStyle/>
        <a:p>
          <a:endParaRPr lang="en-US"/>
        </a:p>
      </dgm:t>
    </dgm:pt>
    <dgm:pt modelId="{AB809F82-ECAB-409C-BE91-BDDF2161E19C}">
      <dgm:prSet/>
      <dgm:spPr/>
      <dgm:t>
        <a:bodyPr/>
        <a:lstStyle/>
        <a:p>
          <a:pPr>
            <a:lnSpc>
              <a:spcPct val="100000"/>
            </a:lnSpc>
          </a:pPr>
          <a:r>
            <a:rPr lang="en-US" b="0" i="0" dirty="0"/>
            <a:t>High performers leaving due to limited advancement opportunities.</a:t>
          </a:r>
          <a:endParaRPr lang="en-US" dirty="0"/>
        </a:p>
      </dgm:t>
    </dgm:pt>
    <dgm:pt modelId="{F33083BB-6B55-42FB-908E-34A46B339B19}" type="parTrans" cxnId="{31324906-E77D-4CE3-9238-6015CA7C6437}">
      <dgm:prSet/>
      <dgm:spPr/>
      <dgm:t>
        <a:bodyPr/>
        <a:lstStyle/>
        <a:p>
          <a:endParaRPr lang="en-US"/>
        </a:p>
      </dgm:t>
    </dgm:pt>
    <dgm:pt modelId="{898AEE14-29A1-4D30-BDA3-B3F05C18D734}" type="sibTrans" cxnId="{31324906-E77D-4CE3-9238-6015CA7C6437}">
      <dgm:prSet/>
      <dgm:spPr/>
      <dgm:t>
        <a:bodyPr/>
        <a:lstStyle/>
        <a:p>
          <a:endParaRPr lang="en-US"/>
        </a:p>
      </dgm:t>
    </dgm:pt>
    <dgm:pt modelId="{A67BD23E-9166-42D4-8DAB-35A074D48D95}">
      <dgm:prSet/>
      <dgm:spPr/>
      <dgm:t>
        <a:bodyPr/>
        <a:lstStyle/>
        <a:p>
          <a:pPr>
            <a:lnSpc>
              <a:spcPct val="100000"/>
            </a:lnSpc>
            <a:defRPr b="1"/>
          </a:pPr>
          <a:r>
            <a:rPr lang="en-US" b="1" i="0"/>
            <a:t>Implications</a:t>
          </a:r>
          <a:r>
            <a:rPr lang="en-US" b="0" i="0"/>
            <a:t>:</a:t>
          </a:r>
          <a:endParaRPr lang="en-US"/>
        </a:p>
      </dgm:t>
    </dgm:pt>
    <dgm:pt modelId="{C86002A7-AB54-474F-9D9A-69D31F31AE32}" type="parTrans" cxnId="{AA732646-8231-45B6-BDB9-C2D4E0DE4B00}">
      <dgm:prSet/>
      <dgm:spPr/>
      <dgm:t>
        <a:bodyPr/>
        <a:lstStyle/>
        <a:p>
          <a:endParaRPr lang="en-US"/>
        </a:p>
      </dgm:t>
    </dgm:pt>
    <dgm:pt modelId="{8D9B6A0C-C335-47E1-80EE-00F97EB0FAED}" type="sibTrans" cxnId="{AA732646-8231-45B6-BDB9-C2D4E0DE4B00}">
      <dgm:prSet/>
      <dgm:spPr/>
      <dgm:t>
        <a:bodyPr/>
        <a:lstStyle/>
        <a:p>
          <a:endParaRPr lang="en-US"/>
        </a:p>
      </dgm:t>
    </dgm:pt>
    <dgm:pt modelId="{7DBFDD97-41C9-4634-9348-E937659EF18A}">
      <dgm:prSet/>
      <dgm:spPr/>
      <dgm:t>
        <a:bodyPr/>
        <a:lstStyle/>
        <a:p>
          <a:pPr>
            <a:lnSpc>
              <a:spcPct val="100000"/>
            </a:lnSpc>
          </a:pPr>
          <a:r>
            <a:rPr lang="en-US" b="0" i="0" dirty="0"/>
            <a:t>Structured career paths and leadership opportunities are critical.</a:t>
          </a:r>
          <a:endParaRPr lang="en-US" dirty="0"/>
        </a:p>
      </dgm:t>
    </dgm:pt>
    <dgm:pt modelId="{F3C07225-3361-475F-80B7-49752BD11B22}" type="parTrans" cxnId="{AEEB0610-BF7C-44AE-BEA3-1D690D26DF16}">
      <dgm:prSet/>
      <dgm:spPr/>
      <dgm:t>
        <a:bodyPr/>
        <a:lstStyle/>
        <a:p>
          <a:endParaRPr lang="en-US"/>
        </a:p>
      </dgm:t>
    </dgm:pt>
    <dgm:pt modelId="{CE9D5987-8806-4D1F-B78B-D803ABC25E03}" type="sibTrans" cxnId="{AEEB0610-BF7C-44AE-BEA3-1D690D26DF16}">
      <dgm:prSet/>
      <dgm:spPr/>
      <dgm:t>
        <a:bodyPr/>
        <a:lstStyle/>
        <a:p>
          <a:endParaRPr lang="en-US"/>
        </a:p>
      </dgm:t>
    </dgm:pt>
    <dgm:pt modelId="{9A5E383C-40E3-40CE-8574-004ED64BCFE5}" type="pres">
      <dgm:prSet presAssocID="{CADA1775-69AD-422F-9020-260C9792C1B4}" presName="root" presStyleCnt="0">
        <dgm:presLayoutVars>
          <dgm:dir/>
          <dgm:resizeHandles val="exact"/>
        </dgm:presLayoutVars>
      </dgm:prSet>
      <dgm:spPr/>
    </dgm:pt>
    <dgm:pt modelId="{74588A4A-C770-4BEC-BB0C-B424CB74D79A}" type="pres">
      <dgm:prSet presAssocID="{D704DBE4-905B-4660-861F-AEEEF781A26D}" presName="compNode" presStyleCnt="0"/>
      <dgm:spPr/>
    </dgm:pt>
    <dgm:pt modelId="{CD9630EC-6305-490B-976A-39FF56D82842}" type="pres">
      <dgm:prSet presAssocID="{D704DBE4-905B-4660-861F-AEEEF781A26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B1C86747-223C-47A2-90F2-CD676D2513DE}" type="pres">
      <dgm:prSet presAssocID="{D704DBE4-905B-4660-861F-AEEEF781A26D}" presName="iconSpace" presStyleCnt="0"/>
      <dgm:spPr/>
    </dgm:pt>
    <dgm:pt modelId="{2AE41B7F-FFDD-4591-923A-281F9B7E2619}" type="pres">
      <dgm:prSet presAssocID="{D704DBE4-905B-4660-861F-AEEEF781A26D}" presName="parTx" presStyleLbl="revTx" presStyleIdx="0" presStyleCnt="4">
        <dgm:presLayoutVars>
          <dgm:chMax val="0"/>
          <dgm:chPref val="0"/>
        </dgm:presLayoutVars>
      </dgm:prSet>
      <dgm:spPr/>
    </dgm:pt>
    <dgm:pt modelId="{7EE950F3-83D0-41CB-B967-6483F0574ACE}" type="pres">
      <dgm:prSet presAssocID="{D704DBE4-905B-4660-861F-AEEEF781A26D}" presName="txSpace" presStyleCnt="0"/>
      <dgm:spPr/>
    </dgm:pt>
    <dgm:pt modelId="{267C8356-9BEC-4D65-97E2-DF3FC4312B3D}" type="pres">
      <dgm:prSet presAssocID="{D704DBE4-905B-4660-861F-AEEEF781A26D}" presName="desTx" presStyleLbl="revTx" presStyleIdx="1" presStyleCnt="4">
        <dgm:presLayoutVars/>
      </dgm:prSet>
      <dgm:spPr/>
    </dgm:pt>
    <dgm:pt modelId="{AF741585-BA77-4BC6-8288-F1C2E01C6099}" type="pres">
      <dgm:prSet presAssocID="{AA9E0BCE-5D8E-4BE4-9E7C-C00C0F76CC47}" presName="sibTrans" presStyleCnt="0"/>
      <dgm:spPr/>
    </dgm:pt>
    <dgm:pt modelId="{0FA0521F-DACF-4B86-A4C8-D162B9C4B26C}" type="pres">
      <dgm:prSet presAssocID="{A67BD23E-9166-42D4-8DAB-35A074D48D95}" presName="compNode" presStyleCnt="0"/>
      <dgm:spPr/>
    </dgm:pt>
    <dgm:pt modelId="{5D4D40E1-6176-459D-A033-D6D3DBED0BDC}" type="pres">
      <dgm:prSet presAssocID="{A67BD23E-9166-42D4-8DAB-35A074D48D9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A27DF7DA-CDF2-455F-B193-0FF2A728CFE1}" type="pres">
      <dgm:prSet presAssocID="{A67BD23E-9166-42D4-8DAB-35A074D48D95}" presName="iconSpace" presStyleCnt="0"/>
      <dgm:spPr/>
    </dgm:pt>
    <dgm:pt modelId="{15968D16-C4CE-4831-B8F2-2620CFBA7199}" type="pres">
      <dgm:prSet presAssocID="{A67BD23E-9166-42D4-8DAB-35A074D48D95}" presName="parTx" presStyleLbl="revTx" presStyleIdx="2" presStyleCnt="4">
        <dgm:presLayoutVars>
          <dgm:chMax val="0"/>
          <dgm:chPref val="0"/>
        </dgm:presLayoutVars>
      </dgm:prSet>
      <dgm:spPr/>
    </dgm:pt>
    <dgm:pt modelId="{00F23C00-40F7-4604-A379-FFB7024E2E08}" type="pres">
      <dgm:prSet presAssocID="{A67BD23E-9166-42D4-8DAB-35A074D48D95}" presName="txSpace" presStyleCnt="0"/>
      <dgm:spPr/>
    </dgm:pt>
    <dgm:pt modelId="{2379A7A3-1F87-49BE-87B6-BCD5056FEED6}" type="pres">
      <dgm:prSet presAssocID="{A67BD23E-9166-42D4-8DAB-35A074D48D95}" presName="desTx" presStyleLbl="revTx" presStyleIdx="3" presStyleCnt="4" custScaleX="92160">
        <dgm:presLayoutVars/>
      </dgm:prSet>
      <dgm:spPr/>
    </dgm:pt>
  </dgm:ptLst>
  <dgm:cxnLst>
    <dgm:cxn modelId="{31324906-E77D-4CE3-9238-6015CA7C6437}" srcId="{D704DBE4-905B-4660-861F-AEEEF781A26D}" destId="{AB809F82-ECAB-409C-BE91-BDDF2161E19C}" srcOrd="1" destOrd="0" parTransId="{F33083BB-6B55-42FB-908E-34A46B339B19}" sibTransId="{898AEE14-29A1-4D30-BDA3-B3F05C18D734}"/>
    <dgm:cxn modelId="{AEEB0610-BF7C-44AE-BEA3-1D690D26DF16}" srcId="{A67BD23E-9166-42D4-8DAB-35A074D48D95}" destId="{7DBFDD97-41C9-4634-9348-E937659EF18A}" srcOrd="0" destOrd="0" parTransId="{F3C07225-3361-475F-80B7-49752BD11B22}" sibTransId="{CE9D5987-8806-4D1F-B78B-D803ABC25E03}"/>
    <dgm:cxn modelId="{DBBDB529-6BE5-422D-AEFA-DA0BB2F7487B}" srcId="{CADA1775-69AD-422F-9020-260C9792C1B4}" destId="{D704DBE4-905B-4660-861F-AEEEF781A26D}" srcOrd="0" destOrd="0" parTransId="{C52DBCCD-348C-464C-B7C3-FA7AF626C7A7}" sibTransId="{AA9E0BCE-5D8E-4BE4-9E7C-C00C0F76CC47}"/>
    <dgm:cxn modelId="{AA732646-8231-45B6-BDB9-C2D4E0DE4B00}" srcId="{CADA1775-69AD-422F-9020-260C9792C1B4}" destId="{A67BD23E-9166-42D4-8DAB-35A074D48D95}" srcOrd="1" destOrd="0" parTransId="{C86002A7-AB54-474F-9D9A-69D31F31AE32}" sibTransId="{8D9B6A0C-C335-47E1-80EE-00F97EB0FAED}"/>
    <dgm:cxn modelId="{BA125750-1D02-4E1E-8B74-A8BD1416914E}" type="presOf" srcId="{AB809F82-ECAB-409C-BE91-BDDF2161E19C}" destId="{267C8356-9BEC-4D65-97E2-DF3FC4312B3D}" srcOrd="0" destOrd="1" presId="urn:microsoft.com/office/officeart/2018/2/layout/IconLabelDescriptionList"/>
    <dgm:cxn modelId="{28926196-305A-44BD-B26D-26A556175D29}" type="presOf" srcId="{A67BD23E-9166-42D4-8DAB-35A074D48D95}" destId="{15968D16-C4CE-4831-B8F2-2620CFBA7199}" srcOrd="0" destOrd="0" presId="urn:microsoft.com/office/officeart/2018/2/layout/IconLabelDescriptionList"/>
    <dgm:cxn modelId="{78C2E8C3-21F0-4DFE-87C2-2E3DC71DC8B4}" type="presOf" srcId="{CADA1775-69AD-422F-9020-260C9792C1B4}" destId="{9A5E383C-40E3-40CE-8574-004ED64BCFE5}" srcOrd="0" destOrd="0" presId="urn:microsoft.com/office/officeart/2018/2/layout/IconLabelDescriptionList"/>
    <dgm:cxn modelId="{A0177BE1-A7EA-4C6A-B7D9-794A8DD0C1E2}" type="presOf" srcId="{D704DBE4-905B-4660-861F-AEEEF781A26D}" destId="{2AE41B7F-FFDD-4591-923A-281F9B7E2619}" srcOrd="0" destOrd="0" presId="urn:microsoft.com/office/officeart/2018/2/layout/IconLabelDescriptionList"/>
    <dgm:cxn modelId="{E693BDE4-6C3A-4D9F-9612-F7C16DB03E0E}" srcId="{D704DBE4-905B-4660-861F-AEEEF781A26D}" destId="{0CB86138-E882-4144-AC60-5CDA23214768}" srcOrd="0" destOrd="0" parTransId="{D07100EE-DE9A-473A-8ECB-644BD24A64E7}" sibTransId="{AE2EA357-A90C-4603-9BF6-93250D0D4CAD}"/>
    <dgm:cxn modelId="{188E13FD-4353-454A-AFA9-6846B69020E1}" type="presOf" srcId="{0CB86138-E882-4144-AC60-5CDA23214768}" destId="{267C8356-9BEC-4D65-97E2-DF3FC4312B3D}" srcOrd="0" destOrd="0" presId="urn:microsoft.com/office/officeart/2018/2/layout/IconLabelDescriptionList"/>
    <dgm:cxn modelId="{981888FD-A8B7-4D90-B777-7ABA1E0FD00E}" type="presOf" srcId="{7DBFDD97-41C9-4634-9348-E937659EF18A}" destId="{2379A7A3-1F87-49BE-87B6-BCD5056FEED6}" srcOrd="0" destOrd="0" presId="urn:microsoft.com/office/officeart/2018/2/layout/IconLabelDescriptionList"/>
    <dgm:cxn modelId="{FBE607D7-8AB8-4E59-B8AB-3EEF1597BF2C}" type="presParOf" srcId="{9A5E383C-40E3-40CE-8574-004ED64BCFE5}" destId="{74588A4A-C770-4BEC-BB0C-B424CB74D79A}" srcOrd="0" destOrd="0" presId="urn:microsoft.com/office/officeart/2018/2/layout/IconLabelDescriptionList"/>
    <dgm:cxn modelId="{80C28F5D-0B48-41A2-8CCF-6506E090690C}" type="presParOf" srcId="{74588A4A-C770-4BEC-BB0C-B424CB74D79A}" destId="{CD9630EC-6305-490B-976A-39FF56D82842}" srcOrd="0" destOrd="0" presId="urn:microsoft.com/office/officeart/2018/2/layout/IconLabelDescriptionList"/>
    <dgm:cxn modelId="{EABE2CCD-9635-480E-A864-747ECDEF7CC6}" type="presParOf" srcId="{74588A4A-C770-4BEC-BB0C-B424CB74D79A}" destId="{B1C86747-223C-47A2-90F2-CD676D2513DE}" srcOrd="1" destOrd="0" presId="urn:microsoft.com/office/officeart/2018/2/layout/IconLabelDescriptionList"/>
    <dgm:cxn modelId="{D634B1FA-FA1D-4B57-9A09-21910C1C6DCB}" type="presParOf" srcId="{74588A4A-C770-4BEC-BB0C-B424CB74D79A}" destId="{2AE41B7F-FFDD-4591-923A-281F9B7E2619}" srcOrd="2" destOrd="0" presId="urn:microsoft.com/office/officeart/2018/2/layout/IconLabelDescriptionList"/>
    <dgm:cxn modelId="{18E1979E-D03A-4C16-97A9-CC7D875B3928}" type="presParOf" srcId="{74588A4A-C770-4BEC-BB0C-B424CB74D79A}" destId="{7EE950F3-83D0-41CB-B967-6483F0574ACE}" srcOrd="3" destOrd="0" presId="urn:microsoft.com/office/officeart/2018/2/layout/IconLabelDescriptionList"/>
    <dgm:cxn modelId="{21FB3104-377A-4152-98CB-F2CF43F2BAEF}" type="presParOf" srcId="{74588A4A-C770-4BEC-BB0C-B424CB74D79A}" destId="{267C8356-9BEC-4D65-97E2-DF3FC4312B3D}" srcOrd="4" destOrd="0" presId="urn:microsoft.com/office/officeart/2018/2/layout/IconLabelDescriptionList"/>
    <dgm:cxn modelId="{9EB60C8F-2A8B-492A-953A-D7F590E015E6}" type="presParOf" srcId="{9A5E383C-40E3-40CE-8574-004ED64BCFE5}" destId="{AF741585-BA77-4BC6-8288-F1C2E01C6099}" srcOrd="1" destOrd="0" presId="urn:microsoft.com/office/officeart/2018/2/layout/IconLabelDescriptionList"/>
    <dgm:cxn modelId="{1221F011-7B46-4413-AE02-796780862E21}" type="presParOf" srcId="{9A5E383C-40E3-40CE-8574-004ED64BCFE5}" destId="{0FA0521F-DACF-4B86-A4C8-D162B9C4B26C}" srcOrd="2" destOrd="0" presId="urn:microsoft.com/office/officeart/2018/2/layout/IconLabelDescriptionList"/>
    <dgm:cxn modelId="{C8134A7A-338C-4FC2-AFF6-411A7755AB24}" type="presParOf" srcId="{0FA0521F-DACF-4B86-A4C8-D162B9C4B26C}" destId="{5D4D40E1-6176-459D-A033-D6D3DBED0BDC}" srcOrd="0" destOrd="0" presId="urn:microsoft.com/office/officeart/2018/2/layout/IconLabelDescriptionList"/>
    <dgm:cxn modelId="{EDE921C1-5C49-4754-A7E9-8D8D8C14C614}" type="presParOf" srcId="{0FA0521F-DACF-4B86-A4C8-D162B9C4B26C}" destId="{A27DF7DA-CDF2-455F-B193-0FF2A728CFE1}" srcOrd="1" destOrd="0" presId="urn:microsoft.com/office/officeart/2018/2/layout/IconLabelDescriptionList"/>
    <dgm:cxn modelId="{2EBE5484-710C-45DF-BC25-D2E137860D92}" type="presParOf" srcId="{0FA0521F-DACF-4B86-A4C8-D162B9C4B26C}" destId="{15968D16-C4CE-4831-B8F2-2620CFBA7199}" srcOrd="2" destOrd="0" presId="urn:microsoft.com/office/officeart/2018/2/layout/IconLabelDescriptionList"/>
    <dgm:cxn modelId="{C13B0AC6-DF8A-4FFA-A656-DF375ECD03D7}" type="presParOf" srcId="{0FA0521F-DACF-4B86-A4C8-D162B9C4B26C}" destId="{00F23C00-40F7-4604-A379-FFB7024E2E08}" srcOrd="3" destOrd="0" presId="urn:microsoft.com/office/officeart/2018/2/layout/IconLabelDescriptionList"/>
    <dgm:cxn modelId="{FD5124B4-1281-4618-B6BD-56A000128B88}" type="presParOf" srcId="{0FA0521F-DACF-4B86-A4C8-D162B9C4B26C}" destId="{2379A7A3-1F87-49BE-87B6-BCD5056FEED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DA1775-69AD-422F-9020-260C9792C1B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07520DA-0134-4F7F-9F43-AA758B9ACF8F}">
      <dgm:prSet custT="1"/>
      <dgm:spPr/>
      <dgm:t>
        <a:bodyPr/>
        <a:lstStyle/>
        <a:p>
          <a:pPr algn="ctr">
            <a:lnSpc>
              <a:spcPct val="100000"/>
            </a:lnSpc>
            <a:defRPr b="1"/>
          </a:pPr>
          <a:r>
            <a:rPr lang="en-US" sz="1600" b="1" dirty="0">
              <a:solidFill>
                <a:schemeClr val="bg1"/>
              </a:solidFill>
            </a:rPr>
            <a:t>High-risk Segments</a:t>
          </a:r>
        </a:p>
        <a:p>
          <a:pPr algn="l">
            <a:lnSpc>
              <a:spcPct val="100000"/>
            </a:lnSpc>
            <a:defRPr b="1"/>
          </a:pPr>
          <a:r>
            <a:rPr lang="en-US" sz="1400" dirty="0"/>
            <a:t>Younger nurses (Under 25), first-year employees, and nurses in the Maternity Department are at the highest risk of attrition.</a:t>
          </a:r>
        </a:p>
      </dgm:t>
    </dgm:pt>
    <dgm:pt modelId="{0750FA09-E8D6-4928-B6EA-628C50B9C11A}" type="parTrans" cxnId="{7D8EF74E-A868-4D22-B02B-2278A9603160}">
      <dgm:prSet/>
      <dgm:spPr/>
      <dgm:t>
        <a:bodyPr/>
        <a:lstStyle/>
        <a:p>
          <a:endParaRPr lang="en-US"/>
        </a:p>
      </dgm:t>
    </dgm:pt>
    <dgm:pt modelId="{59BED7B2-1DEB-41DD-8332-85064647EEF8}" type="sibTrans" cxnId="{7D8EF74E-A868-4D22-B02B-2278A9603160}">
      <dgm:prSet/>
      <dgm:spPr/>
      <dgm:t>
        <a:bodyPr/>
        <a:lstStyle/>
        <a:p>
          <a:endParaRPr lang="en-US"/>
        </a:p>
      </dgm:t>
    </dgm:pt>
    <dgm:pt modelId="{92E69C85-D54F-4946-92B3-F11E1092DE0E}">
      <dgm:prSet custT="1"/>
      <dgm:spPr/>
      <dgm:t>
        <a:bodyPr/>
        <a:lstStyle/>
        <a:p>
          <a:pPr algn="ctr">
            <a:lnSpc>
              <a:spcPct val="100000"/>
            </a:lnSpc>
            <a:defRPr b="1"/>
          </a:pPr>
          <a:r>
            <a:rPr lang="en-US" sz="1600" b="1" dirty="0">
              <a:solidFill>
                <a:schemeClr val="bg1"/>
              </a:solidFill>
            </a:rPr>
            <a:t>Role of Leadership</a:t>
          </a:r>
        </a:p>
        <a:p>
          <a:pPr algn="l">
            <a:lnSpc>
              <a:spcPct val="100000"/>
            </a:lnSpc>
            <a:defRPr b="1"/>
          </a:pPr>
          <a:r>
            <a:rPr lang="en-US" sz="1400" dirty="0"/>
            <a:t>Strong managerial relationships significantly influence retention, highlighting the importance of leadership development.</a:t>
          </a:r>
        </a:p>
      </dgm:t>
    </dgm:pt>
    <dgm:pt modelId="{EC60EB03-5DB5-4D94-84CE-FC761B400D0F}" type="parTrans" cxnId="{87CEC15F-A502-48F6-9F36-AEB0854EE6E4}">
      <dgm:prSet/>
      <dgm:spPr/>
      <dgm:t>
        <a:bodyPr/>
        <a:lstStyle/>
        <a:p>
          <a:endParaRPr lang="en-US"/>
        </a:p>
      </dgm:t>
    </dgm:pt>
    <dgm:pt modelId="{B8CD4647-2F48-4F65-A7FB-91814CED4B2E}" type="sibTrans" cxnId="{87CEC15F-A502-48F6-9F36-AEB0854EE6E4}">
      <dgm:prSet/>
      <dgm:spPr/>
      <dgm:t>
        <a:bodyPr/>
        <a:lstStyle/>
        <a:p>
          <a:endParaRPr lang="en-US"/>
        </a:p>
      </dgm:t>
    </dgm:pt>
    <dgm:pt modelId="{91C4FB6D-ABC8-45D1-8448-840D08C649F1}">
      <dgm:prSet custT="1"/>
      <dgm:spPr/>
      <dgm:t>
        <a:bodyPr/>
        <a:lstStyle/>
        <a:p>
          <a:pPr algn="ctr">
            <a:lnSpc>
              <a:spcPct val="100000"/>
            </a:lnSpc>
            <a:defRPr b="1"/>
          </a:pPr>
          <a:r>
            <a:rPr lang="en-US" sz="1600" b="1" dirty="0">
              <a:solidFill>
                <a:schemeClr val="bg1"/>
              </a:solidFill>
            </a:rPr>
            <a:t>Professional Growth </a:t>
          </a:r>
        </a:p>
        <a:p>
          <a:pPr algn="l">
            <a:lnSpc>
              <a:spcPct val="100000"/>
            </a:lnSpc>
            <a:defRPr b="1"/>
          </a:pPr>
          <a:r>
            <a:rPr lang="en-US" sz="1400" dirty="0"/>
            <a:t>Training and career progression are critical factors in reducing turnover, as seen in the correlation between training sessions and attrition rates.</a:t>
          </a:r>
        </a:p>
      </dgm:t>
    </dgm:pt>
    <dgm:pt modelId="{E036C354-9561-468D-9355-FF95702A616D}" type="parTrans" cxnId="{0D496862-FE3A-43B3-A752-4A9E4CEB0C57}">
      <dgm:prSet/>
      <dgm:spPr/>
      <dgm:t>
        <a:bodyPr/>
        <a:lstStyle/>
        <a:p>
          <a:endParaRPr lang="en-US"/>
        </a:p>
      </dgm:t>
    </dgm:pt>
    <dgm:pt modelId="{F3C2072A-648E-4A95-82AA-CB0D6613DB5B}" type="sibTrans" cxnId="{0D496862-FE3A-43B3-A752-4A9E4CEB0C57}">
      <dgm:prSet/>
      <dgm:spPr/>
      <dgm:t>
        <a:bodyPr/>
        <a:lstStyle/>
        <a:p>
          <a:endParaRPr lang="en-US"/>
        </a:p>
      </dgm:t>
    </dgm:pt>
    <dgm:pt modelId="{9752B20D-71F6-44D2-B623-C6E105E30E5D}" type="pres">
      <dgm:prSet presAssocID="{CADA1775-69AD-422F-9020-260C9792C1B4}" presName="diagram" presStyleCnt="0">
        <dgm:presLayoutVars>
          <dgm:dir/>
          <dgm:resizeHandles val="exact"/>
        </dgm:presLayoutVars>
      </dgm:prSet>
      <dgm:spPr/>
    </dgm:pt>
    <dgm:pt modelId="{26D91BC2-B6E7-4C6B-A396-3B2FB31A95B6}" type="pres">
      <dgm:prSet presAssocID="{107520DA-0134-4F7F-9F43-AA758B9ACF8F}" presName="node" presStyleLbl="node1" presStyleIdx="0" presStyleCnt="3" custScaleY="178080">
        <dgm:presLayoutVars>
          <dgm:bulletEnabled val="1"/>
        </dgm:presLayoutVars>
      </dgm:prSet>
      <dgm:spPr/>
    </dgm:pt>
    <dgm:pt modelId="{B4159565-ED9E-4439-9A7F-74710B08F4E0}" type="pres">
      <dgm:prSet presAssocID="{59BED7B2-1DEB-41DD-8332-85064647EEF8}" presName="sibTrans" presStyleCnt="0"/>
      <dgm:spPr/>
    </dgm:pt>
    <dgm:pt modelId="{17EEB685-11D1-4FEA-B137-E53E30D33E93}" type="pres">
      <dgm:prSet presAssocID="{92E69C85-D54F-4946-92B3-F11E1092DE0E}" presName="node" presStyleLbl="node1" presStyleIdx="1" presStyleCnt="3" custScaleY="178109">
        <dgm:presLayoutVars>
          <dgm:bulletEnabled val="1"/>
        </dgm:presLayoutVars>
      </dgm:prSet>
      <dgm:spPr/>
    </dgm:pt>
    <dgm:pt modelId="{0B2216E5-ACF1-42AF-9E37-EB877B3BB2EE}" type="pres">
      <dgm:prSet presAssocID="{B8CD4647-2F48-4F65-A7FB-91814CED4B2E}" presName="sibTrans" presStyleCnt="0"/>
      <dgm:spPr/>
    </dgm:pt>
    <dgm:pt modelId="{09E52BFF-F11A-4EF1-B451-04CD1D03B260}" type="pres">
      <dgm:prSet presAssocID="{91C4FB6D-ABC8-45D1-8448-840D08C649F1}" presName="node" presStyleLbl="node1" presStyleIdx="2" presStyleCnt="3" custScaleX="136440" custScaleY="134305" custLinFactNeighborX="-1686" custLinFactNeighborY="27394">
        <dgm:presLayoutVars>
          <dgm:bulletEnabled val="1"/>
        </dgm:presLayoutVars>
      </dgm:prSet>
      <dgm:spPr/>
    </dgm:pt>
  </dgm:ptLst>
  <dgm:cxnLst>
    <dgm:cxn modelId="{361E8838-9676-460C-A54F-03F3DCB977E1}" type="presOf" srcId="{107520DA-0134-4F7F-9F43-AA758B9ACF8F}" destId="{26D91BC2-B6E7-4C6B-A396-3B2FB31A95B6}" srcOrd="0" destOrd="0" presId="urn:microsoft.com/office/officeart/2005/8/layout/default"/>
    <dgm:cxn modelId="{87CEC15F-A502-48F6-9F36-AEB0854EE6E4}" srcId="{CADA1775-69AD-422F-9020-260C9792C1B4}" destId="{92E69C85-D54F-4946-92B3-F11E1092DE0E}" srcOrd="1" destOrd="0" parTransId="{EC60EB03-5DB5-4D94-84CE-FC761B400D0F}" sibTransId="{B8CD4647-2F48-4F65-A7FB-91814CED4B2E}"/>
    <dgm:cxn modelId="{0D496862-FE3A-43B3-A752-4A9E4CEB0C57}" srcId="{CADA1775-69AD-422F-9020-260C9792C1B4}" destId="{91C4FB6D-ABC8-45D1-8448-840D08C649F1}" srcOrd="2" destOrd="0" parTransId="{E036C354-9561-468D-9355-FF95702A616D}" sibTransId="{F3C2072A-648E-4A95-82AA-CB0D6613DB5B}"/>
    <dgm:cxn modelId="{7D8EF74E-A868-4D22-B02B-2278A9603160}" srcId="{CADA1775-69AD-422F-9020-260C9792C1B4}" destId="{107520DA-0134-4F7F-9F43-AA758B9ACF8F}" srcOrd="0" destOrd="0" parTransId="{0750FA09-E8D6-4928-B6EA-628C50B9C11A}" sibTransId="{59BED7B2-1DEB-41DD-8332-85064647EEF8}"/>
    <dgm:cxn modelId="{66373653-9A2E-41E4-85F7-F451116340A3}" type="presOf" srcId="{91C4FB6D-ABC8-45D1-8448-840D08C649F1}" destId="{09E52BFF-F11A-4EF1-B451-04CD1D03B260}" srcOrd="0" destOrd="0" presId="urn:microsoft.com/office/officeart/2005/8/layout/default"/>
    <dgm:cxn modelId="{9F5D85B1-B556-4158-A3FD-00382647E936}" type="presOf" srcId="{92E69C85-D54F-4946-92B3-F11E1092DE0E}" destId="{17EEB685-11D1-4FEA-B137-E53E30D33E93}" srcOrd="0" destOrd="0" presId="urn:microsoft.com/office/officeart/2005/8/layout/default"/>
    <dgm:cxn modelId="{F22716EA-CD75-46EE-8434-7EB4F6A50668}" type="presOf" srcId="{CADA1775-69AD-422F-9020-260C9792C1B4}" destId="{9752B20D-71F6-44D2-B623-C6E105E30E5D}" srcOrd="0" destOrd="0" presId="urn:microsoft.com/office/officeart/2005/8/layout/default"/>
    <dgm:cxn modelId="{5900D9A6-EF72-445B-917D-AA7CF1E6E6A5}" type="presParOf" srcId="{9752B20D-71F6-44D2-B623-C6E105E30E5D}" destId="{26D91BC2-B6E7-4C6B-A396-3B2FB31A95B6}" srcOrd="0" destOrd="0" presId="urn:microsoft.com/office/officeart/2005/8/layout/default"/>
    <dgm:cxn modelId="{F0271B22-06E6-4436-9EB1-54719F1C5437}" type="presParOf" srcId="{9752B20D-71F6-44D2-B623-C6E105E30E5D}" destId="{B4159565-ED9E-4439-9A7F-74710B08F4E0}" srcOrd="1" destOrd="0" presId="urn:microsoft.com/office/officeart/2005/8/layout/default"/>
    <dgm:cxn modelId="{4AE073B0-BDAE-43F3-A67D-EFCCF635EECF}" type="presParOf" srcId="{9752B20D-71F6-44D2-B623-C6E105E30E5D}" destId="{17EEB685-11D1-4FEA-B137-E53E30D33E93}" srcOrd="2" destOrd="0" presId="urn:microsoft.com/office/officeart/2005/8/layout/default"/>
    <dgm:cxn modelId="{F52A502C-A686-4CD0-BC3A-20760E83759F}" type="presParOf" srcId="{9752B20D-71F6-44D2-B623-C6E105E30E5D}" destId="{0B2216E5-ACF1-42AF-9E37-EB877B3BB2EE}" srcOrd="3" destOrd="0" presId="urn:microsoft.com/office/officeart/2005/8/layout/default"/>
    <dgm:cxn modelId="{C11EA41F-B766-4867-A69B-C02F887B15A9}" type="presParOf" srcId="{9752B20D-71F6-44D2-B623-C6E105E30E5D}" destId="{09E52BFF-F11A-4EF1-B451-04CD1D03B260}"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DA1775-69AD-422F-9020-260C9792C1B4}"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107520DA-0134-4F7F-9F43-AA758B9ACF8F}">
      <dgm:prSet/>
      <dgm:spPr/>
      <dgm:t>
        <a:bodyPr/>
        <a:lstStyle/>
        <a:p>
          <a:pPr algn="l">
            <a:lnSpc>
              <a:spcPct val="100000"/>
            </a:lnSpc>
            <a:defRPr b="1"/>
          </a:pPr>
          <a:r>
            <a:rPr lang="en-US" dirty="0">
              <a:solidFill>
                <a:schemeClr val="bg1"/>
              </a:solidFill>
            </a:rPr>
            <a:t>.</a:t>
          </a:r>
          <a:r>
            <a:rPr lang="en-US" b="1" dirty="0">
              <a:solidFill>
                <a:schemeClr val="bg1"/>
              </a:solidFill>
            </a:rPr>
            <a:t> Observation</a:t>
          </a:r>
          <a:r>
            <a:rPr lang="en-US" dirty="0">
              <a:solidFill>
                <a:schemeClr val="bg1"/>
              </a:solidFill>
            </a:rPr>
            <a:t>:</a:t>
          </a:r>
        </a:p>
        <a:p>
          <a:pPr algn="l">
            <a:lnSpc>
              <a:spcPct val="100000"/>
            </a:lnSpc>
            <a:buSzPts val="1000"/>
            <a:buFont typeface="Courier New" panose="02070309020205020404" pitchFamily="49" charset="0"/>
            <a:buChar char="o"/>
          </a:pPr>
          <a:r>
            <a:rPr lang="en-US" dirty="0"/>
            <a:t> Nurses with a </a:t>
          </a:r>
          <a:r>
            <a:rPr lang="en-US" b="1" dirty="0"/>
            <a:t>poor work-life balance</a:t>
          </a:r>
          <a:r>
            <a:rPr lang="en-US" dirty="0"/>
            <a:t> exhibit the highest attrition rates:</a:t>
          </a:r>
        </a:p>
        <a:p>
          <a:pPr algn="l">
            <a:lnSpc>
              <a:spcPct val="100000"/>
            </a:lnSpc>
            <a:buSzPts val="1000"/>
            <a:buFont typeface="Wingdings" panose="05000000000000000000" pitchFamily="2" charset="2"/>
            <a:buChar char=""/>
          </a:pPr>
          <a:r>
            <a:rPr lang="en-US" b="1" dirty="0"/>
            <a:t> Female Nurses</a:t>
          </a:r>
          <a:r>
            <a:rPr lang="en-US" dirty="0"/>
            <a:t>: </a:t>
          </a:r>
          <a:r>
            <a:rPr lang="en-US" b="1" dirty="0">
              <a:solidFill>
                <a:srgbClr val="9C0000"/>
              </a:solidFill>
            </a:rPr>
            <a:t>46.2%</a:t>
          </a:r>
        </a:p>
        <a:p>
          <a:pPr algn="l">
            <a:lnSpc>
              <a:spcPct val="100000"/>
            </a:lnSpc>
            <a:buSzPts val="1000"/>
            <a:buFont typeface="Wingdings" panose="05000000000000000000" pitchFamily="2" charset="2"/>
            <a:buChar char=""/>
          </a:pPr>
          <a:r>
            <a:rPr lang="en-US" b="1" dirty="0"/>
            <a:t> Male Nurses</a:t>
          </a:r>
          <a:r>
            <a:rPr lang="en-US" dirty="0"/>
            <a:t>: </a:t>
          </a:r>
          <a:r>
            <a:rPr lang="en-US" b="1" dirty="0">
              <a:solidFill>
                <a:srgbClr val="9C0000"/>
              </a:solidFill>
            </a:rPr>
            <a:t>40.0%</a:t>
          </a:r>
          <a:r>
            <a:rPr lang="en-US" dirty="0"/>
            <a:t>.</a:t>
          </a:r>
        </a:p>
        <a:p>
          <a:pPr algn="l">
            <a:lnSpc>
              <a:spcPct val="100000"/>
            </a:lnSpc>
            <a:buSzPts val="1000"/>
            <a:buFont typeface="Courier New" panose="02070309020205020404" pitchFamily="49" charset="0"/>
            <a:buChar char="o"/>
          </a:pPr>
          <a:r>
            <a:rPr lang="en-US" dirty="0"/>
            <a:t> Attrition is significantly lower for those with a </a:t>
          </a:r>
          <a:r>
            <a:rPr lang="en-US" b="1" dirty="0"/>
            <a:t>very good work-life balance</a:t>
          </a:r>
          <a:r>
            <a:rPr lang="en-US" dirty="0"/>
            <a:t>:</a:t>
          </a:r>
        </a:p>
        <a:p>
          <a:pPr algn="l">
            <a:lnSpc>
              <a:spcPct val="100000"/>
            </a:lnSpc>
          </a:pPr>
          <a:r>
            <a:rPr lang="en-US" b="1" dirty="0"/>
            <a:t> Female Nurses</a:t>
          </a:r>
          <a:r>
            <a:rPr lang="en-US" dirty="0"/>
            <a:t>: </a:t>
          </a:r>
          <a:r>
            <a:rPr lang="en-US" b="1" dirty="0">
              <a:solidFill>
                <a:srgbClr val="9C0000"/>
              </a:solidFill>
            </a:rPr>
            <a:t>20.0%.</a:t>
          </a:r>
        </a:p>
      </dgm:t>
    </dgm:pt>
    <dgm:pt modelId="{0750FA09-E8D6-4928-B6EA-628C50B9C11A}" type="parTrans" cxnId="{7D8EF74E-A868-4D22-B02B-2278A9603160}">
      <dgm:prSet/>
      <dgm:spPr/>
      <dgm:t>
        <a:bodyPr/>
        <a:lstStyle/>
        <a:p>
          <a:endParaRPr lang="en-US"/>
        </a:p>
      </dgm:t>
    </dgm:pt>
    <dgm:pt modelId="{59BED7B2-1DEB-41DD-8332-85064647EEF8}" type="sibTrans" cxnId="{7D8EF74E-A868-4D22-B02B-2278A9603160}">
      <dgm:prSet/>
      <dgm:spPr/>
      <dgm:t>
        <a:bodyPr/>
        <a:lstStyle/>
        <a:p>
          <a:endParaRPr lang="en-US"/>
        </a:p>
      </dgm:t>
    </dgm:pt>
    <dgm:pt modelId="{0690C1DA-7A67-424A-BF86-D393E170C5E4}">
      <dgm:prSet custT="1"/>
      <dgm:spPr/>
      <dgm:t>
        <a:bodyPr/>
        <a:lstStyle/>
        <a:p>
          <a:pPr>
            <a:buSzPts val="1000"/>
            <a:buFont typeface="Symbol" panose="05050102010706020507" pitchFamily="18" charset="2"/>
            <a:buChar char=""/>
          </a:pPr>
          <a:r>
            <a:rPr lang="en-US" sz="1600" b="1" dirty="0">
              <a:solidFill>
                <a:schemeClr val="bg1"/>
              </a:solidFill>
            </a:rPr>
            <a:t>Insights</a:t>
          </a:r>
          <a:r>
            <a:rPr lang="en-US" sz="1600" dirty="0">
              <a:solidFill>
                <a:schemeClr val="bg1"/>
              </a:solidFill>
            </a:rPr>
            <a:t>:</a:t>
          </a:r>
        </a:p>
      </dgm:t>
    </dgm:pt>
    <dgm:pt modelId="{18C810F0-C480-4FED-AE1F-BE19DDB55DEF}" type="parTrans" cxnId="{70A351F4-8BCC-469A-9484-5B92BB540276}">
      <dgm:prSet/>
      <dgm:spPr/>
      <dgm:t>
        <a:bodyPr/>
        <a:lstStyle/>
        <a:p>
          <a:endParaRPr lang="en-US"/>
        </a:p>
      </dgm:t>
    </dgm:pt>
    <dgm:pt modelId="{56903528-C79B-4DB1-A051-7C596ECDDB24}" type="sibTrans" cxnId="{70A351F4-8BCC-469A-9484-5B92BB540276}">
      <dgm:prSet/>
      <dgm:spPr/>
      <dgm:t>
        <a:bodyPr/>
        <a:lstStyle/>
        <a:p>
          <a:endParaRPr lang="en-US"/>
        </a:p>
      </dgm:t>
    </dgm:pt>
    <dgm:pt modelId="{180751D0-4746-47E3-96B4-C432EB992735}">
      <dgm:prSet custT="1"/>
      <dgm:spPr/>
      <dgm:t>
        <a:bodyPr/>
        <a:lstStyle/>
        <a:p>
          <a:pPr>
            <a:buSzPts val="1000"/>
            <a:buFont typeface="Courier New" panose="02070309020205020404" pitchFamily="49" charset="0"/>
            <a:buNone/>
          </a:pPr>
          <a:r>
            <a:rPr lang="en-US" sz="1050" dirty="0"/>
            <a:t>Work-life balance is a critical factor in retaining nurses, with significant disparities between satisfaction levels.</a:t>
          </a:r>
        </a:p>
      </dgm:t>
    </dgm:pt>
    <dgm:pt modelId="{1DCF21CC-4953-4DD7-AF5F-6B79B6FC4A33}" type="parTrans" cxnId="{733B48F2-8D00-4C40-A944-D5E986FB4B80}">
      <dgm:prSet/>
      <dgm:spPr/>
      <dgm:t>
        <a:bodyPr/>
        <a:lstStyle/>
        <a:p>
          <a:endParaRPr lang="en-US"/>
        </a:p>
      </dgm:t>
    </dgm:pt>
    <dgm:pt modelId="{492CAFFF-A502-4A5D-ABE0-157E08094FE2}" type="sibTrans" cxnId="{733B48F2-8D00-4C40-A944-D5E986FB4B80}">
      <dgm:prSet/>
      <dgm:spPr/>
      <dgm:t>
        <a:bodyPr/>
        <a:lstStyle/>
        <a:p>
          <a:endParaRPr lang="en-US"/>
        </a:p>
      </dgm:t>
    </dgm:pt>
    <dgm:pt modelId="{65E5FBB7-FAEA-4BE6-9323-286252764633}">
      <dgm:prSet custT="1"/>
      <dgm:spPr/>
      <dgm:t>
        <a:bodyPr/>
        <a:lstStyle/>
        <a:p>
          <a:pPr>
            <a:buSzPts val="1000"/>
            <a:buFont typeface="Courier New" panose="02070309020205020404" pitchFamily="49" charset="0"/>
            <a:buNone/>
          </a:pPr>
          <a:r>
            <a:rPr lang="en-US" sz="1050" dirty="0"/>
            <a:t>Female nurses seem disproportionately affected by poor work-life balance, likely due to additional familial or societal responsibilities</a:t>
          </a:r>
          <a:r>
            <a:rPr lang="en-US" sz="900" dirty="0"/>
            <a:t>.</a:t>
          </a:r>
        </a:p>
      </dgm:t>
    </dgm:pt>
    <dgm:pt modelId="{712194E9-6F71-43DD-9866-2693126FEEC2}" type="parTrans" cxnId="{854B80F5-B799-4589-A9CA-D35898ED297B}">
      <dgm:prSet/>
      <dgm:spPr/>
      <dgm:t>
        <a:bodyPr/>
        <a:lstStyle/>
        <a:p>
          <a:endParaRPr lang="en-US"/>
        </a:p>
      </dgm:t>
    </dgm:pt>
    <dgm:pt modelId="{256A6033-6907-4FDC-8981-3CA6B3DAA208}" type="sibTrans" cxnId="{854B80F5-B799-4589-A9CA-D35898ED297B}">
      <dgm:prSet/>
      <dgm:spPr/>
      <dgm:t>
        <a:bodyPr/>
        <a:lstStyle/>
        <a:p>
          <a:endParaRPr lang="en-US"/>
        </a:p>
      </dgm:t>
    </dgm:pt>
    <dgm:pt modelId="{60056182-F3BE-4695-97FE-28D45BA56DA4}">
      <dgm:prSet/>
      <dgm:spPr/>
      <dgm:t>
        <a:bodyPr/>
        <a:lstStyle/>
        <a:p>
          <a:pPr algn="l">
            <a:buSzPts val="1000"/>
            <a:buFont typeface="Symbol" panose="05050102010706020507" pitchFamily="18" charset="2"/>
            <a:buChar char=""/>
          </a:pPr>
          <a:r>
            <a:rPr lang="en-US" b="1" dirty="0">
              <a:solidFill>
                <a:schemeClr val="bg1"/>
              </a:solidFill>
            </a:rPr>
            <a:t>High-Risk Segments:</a:t>
          </a:r>
        </a:p>
        <a:p>
          <a:pPr algn="l">
            <a:buFont typeface="Arial" panose="020B0604020202020204" pitchFamily="34" charset="0"/>
            <a:buChar char="•"/>
          </a:pPr>
          <a:r>
            <a:rPr lang="en-US" dirty="0"/>
            <a:t>Female nurses with poor work-life balance.</a:t>
          </a:r>
        </a:p>
        <a:p>
          <a:pPr algn="l">
            <a:buFont typeface="Arial" panose="020B0604020202020204" pitchFamily="34" charset="0"/>
            <a:buChar char="•"/>
          </a:pPr>
          <a:r>
            <a:rPr lang="en-US" dirty="0"/>
            <a:t>Nurses not involved in their roles or dissatisfied with their environment.</a:t>
          </a:r>
        </a:p>
        <a:p>
          <a:pPr algn="l">
            <a:buFont typeface="Arial" panose="020B0604020202020204" pitchFamily="34" charset="0"/>
            <a:buChar char="•"/>
          </a:pPr>
          <a:r>
            <a:rPr lang="en-US" dirty="0"/>
            <a:t>Employees in undefined or unstructured job roles.</a:t>
          </a:r>
        </a:p>
        <a:p>
          <a:pPr algn="l"/>
          <a:endParaRPr lang="en-US" b="1" dirty="0"/>
        </a:p>
        <a:p>
          <a:pPr algn="l"/>
          <a:r>
            <a:rPr lang="en-US" b="1" dirty="0">
              <a:solidFill>
                <a:schemeClr val="bg1"/>
              </a:solidFill>
            </a:rPr>
            <a:t>Key Drivers of Satisfaction</a:t>
          </a:r>
          <a:r>
            <a:rPr lang="en-US" dirty="0"/>
            <a:t>:</a:t>
          </a:r>
        </a:p>
        <a:p>
          <a:pPr algn="l">
            <a:buFont typeface="Arial" panose="020B0604020202020204" pitchFamily="34" charset="0"/>
            <a:buChar char="•"/>
          </a:pPr>
          <a:r>
            <a:rPr lang="en-US" dirty="0"/>
            <a:t>Strong relationships with colleagues and management.</a:t>
          </a:r>
        </a:p>
        <a:p>
          <a:pPr algn="l">
            <a:buFont typeface="Arial" panose="020B0604020202020204" pitchFamily="34" charset="0"/>
            <a:buChar char="•"/>
          </a:pPr>
          <a:r>
            <a:rPr lang="en-US" dirty="0"/>
            <a:t>Defined roles, job involvement, and structured schedules.</a:t>
          </a:r>
        </a:p>
        <a:p>
          <a:pPr algn="l">
            <a:buFont typeface="Arial" panose="020B0604020202020204" pitchFamily="34" charset="0"/>
            <a:buChar char="•"/>
          </a:pPr>
          <a:r>
            <a:rPr lang="en-US" dirty="0"/>
            <a:t>Safe and resourceful work environments..</a:t>
          </a:r>
        </a:p>
      </dgm:t>
    </dgm:pt>
    <dgm:pt modelId="{419E463C-1B5E-4D4A-85BA-5B23DA68165B}" type="parTrans" cxnId="{486B75D2-AA62-4B26-AF32-599EB1A79ED0}">
      <dgm:prSet/>
      <dgm:spPr/>
      <dgm:t>
        <a:bodyPr/>
        <a:lstStyle/>
        <a:p>
          <a:endParaRPr lang="en-US"/>
        </a:p>
      </dgm:t>
    </dgm:pt>
    <dgm:pt modelId="{E0B9B8DC-953E-4E58-AEEC-6A4E83D1E587}" type="sibTrans" cxnId="{486B75D2-AA62-4B26-AF32-599EB1A79ED0}">
      <dgm:prSet/>
      <dgm:spPr/>
      <dgm:t>
        <a:bodyPr/>
        <a:lstStyle/>
        <a:p>
          <a:endParaRPr lang="en-US"/>
        </a:p>
      </dgm:t>
    </dgm:pt>
    <dgm:pt modelId="{80588B71-158F-44DA-8996-216ABE356C0E}">
      <dgm:prSet/>
      <dgm:spPr/>
      <dgm:t>
        <a:bodyPr/>
        <a:lstStyle/>
        <a:p>
          <a:endParaRPr lang="en-US" dirty="0"/>
        </a:p>
      </dgm:t>
    </dgm:pt>
    <dgm:pt modelId="{FC7927EE-0D32-4945-B423-959872A41548}" type="parTrans" cxnId="{2EC9CFC7-8FDD-4F95-97C1-CE748A9D05D8}">
      <dgm:prSet/>
      <dgm:spPr/>
      <dgm:t>
        <a:bodyPr/>
        <a:lstStyle/>
        <a:p>
          <a:endParaRPr lang="en-US"/>
        </a:p>
      </dgm:t>
    </dgm:pt>
    <dgm:pt modelId="{A19DE825-615F-41C1-A010-F5CB5E88F643}" type="sibTrans" cxnId="{2EC9CFC7-8FDD-4F95-97C1-CE748A9D05D8}">
      <dgm:prSet/>
      <dgm:spPr/>
      <dgm:t>
        <a:bodyPr/>
        <a:lstStyle/>
        <a:p>
          <a:endParaRPr lang="en-US"/>
        </a:p>
      </dgm:t>
    </dgm:pt>
    <dgm:pt modelId="{C49FEA99-C2EE-44F3-89C9-5B3593F9E476}">
      <dgm:prSet custT="1"/>
      <dgm:spPr/>
      <dgm:t>
        <a:bodyPr/>
        <a:lstStyle/>
        <a:p>
          <a:pPr>
            <a:buSzPts val="1000"/>
            <a:buFont typeface="Courier New" panose="02070309020205020404" pitchFamily="49" charset="0"/>
            <a:buNone/>
          </a:pPr>
          <a:endParaRPr lang="en-US" sz="1050" dirty="0"/>
        </a:p>
      </dgm:t>
    </dgm:pt>
    <dgm:pt modelId="{44DE47CC-EBA5-4E5F-949B-64F88F557222}" type="parTrans" cxnId="{EBAA3CFA-EC11-4E83-89A4-DD0ACA607B56}">
      <dgm:prSet/>
      <dgm:spPr/>
      <dgm:t>
        <a:bodyPr/>
        <a:lstStyle/>
        <a:p>
          <a:endParaRPr lang="en-US"/>
        </a:p>
      </dgm:t>
    </dgm:pt>
    <dgm:pt modelId="{3093666C-4577-4BB3-9CC5-FDB1173D995D}" type="sibTrans" cxnId="{EBAA3CFA-EC11-4E83-89A4-DD0ACA607B56}">
      <dgm:prSet/>
      <dgm:spPr/>
      <dgm:t>
        <a:bodyPr/>
        <a:lstStyle/>
        <a:p>
          <a:endParaRPr lang="en-US"/>
        </a:p>
      </dgm:t>
    </dgm:pt>
    <dgm:pt modelId="{42F10FE9-68A4-4C9C-ABAE-0002D0BB24FF}" type="pres">
      <dgm:prSet presAssocID="{CADA1775-69AD-422F-9020-260C9792C1B4}" presName="Name0" presStyleCnt="0">
        <dgm:presLayoutVars>
          <dgm:dir/>
          <dgm:resizeHandles/>
        </dgm:presLayoutVars>
      </dgm:prSet>
      <dgm:spPr/>
    </dgm:pt>
    <dgm:pt modelId="{B8292344-D62A-424D-A0F2-FCB6EC836105}" type="pres">
      <dgm:prSet presAssocID="{107520DA-0134-4F7F-9F43-AA758B9ACF8F}" presName="compNode" presStyleCnt="0"/>
      <dgm:spPr/>
    </dgm:pt>
    <dgm:pt modelId="{A0E02ED2-EE15-4A14-A773-9368A9D0BEFE}" type="pres">
      <dgm:prSet presAssocID="{107520DA-0134-4F7F-9F43-AA758B9ACF8F}" presName="dummyConnPt" presStyleCnt="0"/>
      <dgm:spPr/>
    </dgm:pt>
    <dgm:pt modelId="{9A01D0C0-66D1-47A5-B7DF-00B960D51412}" type="pres">
      <dgm:prSet presAssocID="{107520DA-0134-4F7F-9F43-AA758B9ACF8F}" presName="node" presStyleLbl="node1" presStyleIdx="0" presStyleCnt="3" custScaleX="123656" custScaleY="167701">
        <dgm:presLayoutVars>
          <dgm:bulletEnabled val="1"/>
        </dgm:presLayoutVars>
      </dgm:prSet>
      <dgm:spPr/>
    </dgm:pt>
    <dgm:pt modelId="{6F480DFA-45A3-4B4E-870E-6B08069712B7}" type="pres">
      <dgm:prSet presAssocID="{59BED7B2-1DEB-41DD-8332-85064647EEF8}" presName="sibTrans" presStyleLbl="bgSibTrans2D1" presStyleIdx="0" presStyleCnt="2"/>
      <dgm:spPr/>
    </dgm:pt>
    <dgm:pt modelId="{C41D2D1A-5D59-465E-9D16-744A30B68CE5}" type="pres">
      <dgm:prSet presAssocID="{0690C1DA-7A67-424A-BF86-D393E170C5E4}" presName="compNode" presStyleCnt="0"/>
      <dgm:spPr/>
    </dgm:pt>
    <dgm:pt modelId="{657E3155-A647-44A9-B54B-06C8374C3D66}" type="pres">
      <dgm:prSet presAssocID="{0690C1DA-7A67-424A-BF86-D393E170C5E4}" presName="dummyConnPt" presStyleCnt="0"/>
      <dgm:spPr/>
    </dgm:pt>
    <dgm:pt modelId="{95A5FDEB-3C33-4DB2-BEC9-3B13A46E014A}" type="pres">
      <dgm:prSet presAssocID="{0690C1DA-7A67-424A-BF86-D393E170C5E4}" presName="node" presStyleLbl="node1" presStyleIdx="1" presStyleCnt="3" custScaleX="122894" custScaleY="169678">
        <dgm:presLayoutVars>
          <dgm:bulletEnabled val="1"/>
        </dgm:presLayoutVars>
      </dgm:prSet>
      <dgm:spPr/>
    </dgm:pt>
    <dgm:pt modelId="{ABCE0C59-D452-4668-9DD8-3D864F14FCE7}" type="pres">
      <dgm:prSet presAssocID="{56903528-C79B-4DB1-A051-7C596ECDDB24}" presName="sibTrans" presStyleLbl="bgSibTrans2D1" presStyleIdx="1" presStyleCnt="2" custScaleX="68572" custScaleY="254745"/>
      <dgm:spPr/>
    </dgm:pt>
    <dgm:pt modelId="{0F4C6D7F-89A4-4323-83DB-69EBD24AA293}" type="pres">
      <dgm:prSet presAssocID="{60056182-F3BE-4695-97FE-28D45BA56DA4}" presName="compNode" presStyleCnt="0"/>
      <dgm:spPr/>
    </dgm:pt>
    <dgm:pt modelId="{953E6244-BDAF-40DE-94DD-D700DA672702}" type="pres">
      <dgm:prSet presAssocID="{60056182-F3BE-4695-97FE-28D45BA56DA4}" presName="dummyConnPt" presStyleCnt="0"/>
      <dgm:spPr/>
    </dgm:pt>
    <dgm:pt modelId="{8C6F0FFD-0847-4186-AB21-FB47DAEB4D32}" type="pres">
      <dgm:prSet presAssocID="{60056182-F3BE-4695-97FE-28D45BA56DA4}" presName="node" presStyleLbl="node1" presStyleIdx="2" presStyleCnt="3" custScaleX="133793" custScaleY="284259" custLinFactNeighborX="-619" custLinFactNeighborY="-1548">
        <dgm:presLayoutVars>
          <dgm:bulletEnabled val="1"/>
        </dgm:presLayoutVars>
      </dgm:prSet>
      <dgm:spPr/>
    </dgm:pt>
  </dgm:ptLst>
  <dgm:cxnLst>
    <dgm:cxn modelId="{8643D70C-D558-44EE-A071-361B1C684B52}" type="presOf" srcId="{CADA1775-69AD-422F-9020-260C9792C1B4}" destId="{42F10FE9-68A4-4C9C-ABAE-0002D0BB24FF}" srcOrd="0" destOrd="0" presId="urn:microsoft.com/office/officeart/2005/8/layout/bProcess4"/>
    <dgm:cxn modelId="{66408915-4202-4E49-8774-9A8807976803}" type="presOf" srcId="{C49FEA99-C2EE-44F3-89C9-5B3593F9E476}" destId="{95A5FDEB-3C33-4DB2-BEC9-3B13A46E014A}" srcOrd="0" destOrd="2" presId="urn:microsoft.com/office/officeart/2005/8/layout/bProcess4"/>
    <dgm:cxn modelId="{F8F4EC28-5021-4C2A-8584-7E7470BBEC41}" type="presOf" srcId="{59BED7B2-1DEB-41DD-8332-85064647EEF8}" destId="{6F480DFA-45A3-4B4E-870E-6B08069712B7}" srcOrd="0" destOrd="0" presId="urn:microsoft.com/office/officeart/2005/8/layout/bProcess4"/>
    <dgm:cxn modelId="{7D8EF74E-A868-4D22-B02B-2278A9603160}" srcId="{CADA1775-69AD-422F-9020-260C9792C1B4}" destId="{107520DA-0134-4F7F-9F43-AA758B9ACF8F}" srcOrd="0" destOrd="0" parTransId="{0750FA09-E8D6-4928-B6EA-628C50B9C11A}" sibTransId="{59BED7B2-1DEB-41DD-8332-85064647EEF8}"/>
    <dgm:cxn modelId="{928AAA76-6D40-4EFC-9E0A-9CE5C0002F9B}" type="presOf" srcId="{65E5FBB7-FAEA-4BE6-9323-286252764633}" destId="{95A5FDEB-3C33-4DB2-BEC9-3B13A46E014A}" srcOrd="0" destOrd="3" presId="urn:microsoft.com/office/officeart/2005/8/layout/bProcess4"/>
    <dgm:cxn modelId="{DF0F4086-B79C-42C7-B3C7-535C97B8178B}" type="presOf" srcId="{0690C1DA-7A67-424A-BF86-D393E170C5E4}" destId="{95A5FDEB-3C33-4DB2-BEC9-3B13A46E014A}" srcOrd="0" destOrd="0" presId="urn:microsoft.com/office/officeart/2005/8/layout/bProcess4"/>
    <dgm:cxn modelId="{00126988-981C-4C84-87C9-8598D63039C9}" type="presOf" srcId="{56903528-C79B-4DB1-A051-7C596ECDDB24}" destId="{ABCE0C59-D452-4668-9DD8-3D864F14FCE7}" srcOrd="0" destOrd="0" presId="urn:microsoft.com/office/officeart/2005/8/layout/bProcess4"/>
    <dgm:cxn modelId="{3849CE88-4AE2-4A84-93F0-04D27D4D703C}" type="presOf" srcId="{180751D0-4746-47E3-96B4-C432EB992735}" destId="{95A5FDEB-3C33-4DB2-BEC9-3B13A46E014A}" srcOrd="0" destOrd="1" presId="urn:microsoft.com/office/officeart/2005/8/layout/bProcess4"/>
    <dgm:cxn modelId="{2EC9CFC7-8FDD-4F95-97C1-CE748A9D05D8}" srcId="{60056182-F3BE-4695-97FE-28D45BA56DA4}" destId="{80588B71-158F-44DA-8996-216ABE356C0E}" srcOrd="0" destOrd="0" parTransId="{FC7927EE-0D32-4945-B423-959872A41548}" sibTransId="{A19DE825-615F-41C1-A010-F5CB5E88F643}"/>
    <dgm:cxn modelId="{486B75D2-AA62-4B26-AF32-599EB1A79ED0}" srcId="{CADA1775-69AD-422F-9020-260C9792C1B4}" destId="{60056182-F3BE-4695-97FE-28D45BA56DA4}" srcOrd="2" destOrd="0" parTransId="{419E463C-1B5E-4D4A-85BA-5B23DA68165B}" sibTransId="{E0B9B8DC-953E-4E58-AEEC-6A4E83D1E587}"/>
    <dgm:cxn modelId="{1BDB05DF-7929-40B6-BC8F-AC462638C0E7}" type="presOf" srcId="{107520DA-0134-4F7F-9F43-AA758B9ACF8F}" destId="{9A01D0C0-66D1-47A5-B7DF-00B960D51412}" srcOrd="0" destOrd="0" presId="urn:microsoft.com/office/officeart/2005/8/layout/bProcess4"/>
    <dgm:cxn modelId="{D8DC16E6-DEC2-47E1-B65A-AEF1B77662C5}" type="presOf" srcId="{60056182-F3BE-4695-97FE-28D45BA56DA4}" destId="{8C6F0FFD-0847-4186-AB21-FB47DAEB4D32}" srcOrd="0" destOrd="0" presId="urn:microsoft.com/office/officeart/2005/8/layout/bProcess4"/>
    <dgm:cxn modelId="{733B48F2-8D00-4C40-A944-D5E986FB4B80}" srcId="{0690C1DA-7A67-424A-BF86-D393E170C5E4}" destId="{180751D0-4746-47E3-96B4-C432EB992735}" srcOrd="0" destOrd="0" parTransId="{1DCF21CC-4953-4DD7-AF5F-6B79B6FC4A33}" sibTransId="{492CAFFF-A502-4A5D-ABE0-157E08094FE2}"/>
    <dgm:cxn modelId="{70A351F4-8BCC-469A-9484-5B92BB540276}" srcId="{CADA1775-69AD-422F-9020-260C9792C1B4}" destId="{0690C1DA-7A67-424A-BF86-D393E170C5E4}" srcOrd="1" destOrd="0" parTransId="{18C810F0-C480-4FED-AE1F-BE19DDB55DEF}" sibTransId="{56903528-C79B-4DB1-A051-7C596ECDDB24}"/>
    <dgm:cxn modelId="{854B80F5-B799-4589-A9CA-D35898ED297B}" srcId="{0690C1DA-7A67-424A-BF86-D393E170C5E4}" destId="{65E5FBB7-FAEA-4BE6-9323-286252764633}" srcOrd="2" destOrd="0" parTransId="{712194E9-6F71-43DD-9866-2693126FEEC2}" sibTransId="{256A6033-6907-4FDC-8981-3CA6B3DAA208}"/>
    <dgm:cxn modelId="{3DD90AFA-127E-4AFD-A76B-F73EA1A5A190}" type="presOf" srcId="{80588B71-158F-44DA-8996-216ABE356C0E}" destId="{8C6F0FFD-0847-4186-AB21-FB47DAEB4D32}" srcOrd="0" destOrd="1" presId="urn:microsoft.com/office/officeart/2005/8/layout/bProcess4"/>
    <dgm:cxn modelId="{EBAA3CFA-EC11-4E83-89A4-DD0ACA607B56}" srcId="{0690C1DA-7A67-424A-BF86-D393E170C5E4}" destId="{C49FEA99-C2EE-44F3-89C9-5B3593F9E476}" srcOrd="1" destOrd="0" parTransId="{44DE47CC-EBA5-4E5F-949B-64F88F557222}" sibTransId="{3093666C-4577-4BB3-9CC5-FDB1173D995D}"/>
    <dgm:cxn modelId="{DB257687-30C6-4F50-B719-1EBB877392CC}" type="presParOf" srcId="{42F10FE9-68A4-4C9C-ABAE-0002D0BB24FF}" destId="{B8292344-D62A-424D-A0F2-FCB6EC836105}" srcOrd="0" destOrd="0" presId="urn:microsoft.com/office/officeart/2005/8/layout/bProcess4"/>
    <dgm:cxn modelId="{B3338DAA-AAA1-43C5-AA78-5C60D6A7EE9E}" type="presParOf" srcId="{B8292344-D62A-424D-A0F2-FCB6EC836105}" destId="{A0E02ED2-EE15-4A14-A773-9368A9D0BEFE}" srcOrd="0" destOrd="0" presId="urn:microsoft.com/office/officeart/2005/8/layout/bProcess4"/>
    <dgm:cxn modelId="{36BCAED5-6212-4910-AD28-3E6B0BE7E5C9}" type="presParOf" srcId="{B8292344-D62A-424D-A0F2-FCB6EC836105}" destId="{9A01D0C0-66D1-47A5-B7DF-00B960D51412}" srcOrd="1" destOrd="0" presId="urn:microsoft.com/office/officeart/2005/8/layout/bProcess4"/>
    <dgm:cxn modelId="{4BCC8010-96A1-49F1-9B01-6B2847A6E4B6}" type="presParOf" srcId="{42F10FE9-68A4-4C9C-ABAE-0002D0BB24FF}" destId="{6F480DFA-45A3-4B4E-870E-6B08069712B7}" srcOrd="1" destOrd="0" presId="urn:microsoft.com/office/officeart/2005/8/layout/bProcess4"/>
    <dgm:cxn modelId="{C6FBD5A2-B4A5-44B8-95A2-EFDC1DC6FD91}" type="presParOf" srcId="{42F10FE9-68A4-4C9C-ABAE-0002D0BB24FF}" destId="{C41D2D1A-5D59-465E-9D16-744A30B68CE5}" srcOrd="2" destOrd="0" presId="urn:microsoft.com/office/officeart/2005/8/layout/bProcess4"/>
    <dgm:cxn modelId="{D1B9902D-98D0-4C0E-984E-BA41ED7DA501}" type="presParOf" srcId="{C41D2D1A-5D59-465E-9D16-744A30B68CE5}" destId="{657E3155-A647-44A9-B54B-06C8374C3D66}" srcOrd="0" destOrd="0" presId="urn:microsoft.com/office/officeart/2005/8/layout/bProcess4"/>
    <dgm:cxn modelId="{73209889-035F-4BCF-AFCF-98016C2D5609}" type="presParOf" srcId="{C41D2D1A-5D59-465E-9D16-744A30B68CE5}" destId="{95A5FDEB-3C33-4DB2-BEC9-3B13A46E014A}" srcOrd="1" destOrd="0" presId="urn:microsoft.com/office/officeart/2005/8/layout/bProcess4"/>
    <dgm:cxn modelId="{45785809-8609-43CD-9D8F-437AB87D0439}" type="presParOf" srcId="{42F10FE9-68A4-4C9C-ABAE-0002D0BB24FF}" destId="{ABCE0C59-D452-4668-9DD8-3D864F14FCE7}" srcOrd="3" destOrd="0" presId="urn:microsoft.com/office/officeart/2005/8/layout/bProcess4"/>
    <dgm:cxn modelId="{9CBEB87D-4A6C-4500-A947-1F3D61F420BB}" type="presParOf" srcId="{42F10FE9-68A4-4C9C-ABAE-0002D0BB24FF}" destId="{0F4C6D7F-89A4-4323-83DB-69EBD24AA293}" srcOrd="4" destOrd="0" presId="urn:microsoft.com/office/officeart/2005/8/layout/bProcess4"/>
    <dgm:cxn modelId="{843CC692-765F-454C-9936-424E771F8E77}" type="presParOf" srcId="{0F4C6D7F-89A4-4323-83DB-69EBD24AA293}" destId="{953E6244-BDAF-40DE-94DD-D700DA672702}" srcOrd="0" destOrd="0" presId="urn:microsoft.com/office/officeart/2005/8/layout/bProcess4"/>
    <dgm:cxn modelId="{84A9FB48-501B-43D2-9EC3-DAA250F5AFD1}" type="presParOf" srcId="{0F4C6D7F-89A4-4323-83DB-69EBD24AA293}" destId="{8C6F0FFD-0847-4186-AB21-FB47DAEB4D32}"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6CF4D4-831E-4AE9-A7C3-DAB04A6C930E}" type="doc">
      <dgm:prSet loTypeId="urn:microsoft.com/office/officeart/2005/8/layout/process2" loCatId="process" qsTypeId="urn:microsoft.com/office/officeart/2005/8/quickstyle/simple1" qsCatId="simple" csTypeId="urn:microsoft.com/office/officeart/2005/8/colors/accent1_2" csCatId="accent1"/>
      <dgm:spPr/>
      <dgm:t>
        <a:bodyPr/>
        <a:lstStyle/>
        <a:p>
          <a:endParaRPr lang="en-US"/>
        </a:p>
      </dgm:t>
    </dgm:pt>
    <dgm:pt modelId="{F2ACABA1-6BDA-4167-9454-527AD33C6870}">
      <dgm:prSet/>
      <dgm:spPr/>
      <dgm:t>
        <a:bodyPr/>
        <a:lstStyle/>
        <a:p>
          <a:r>
            <a:rPr lang="en-US" b="1" dirty="0">
              <a:solidFill>
                <a:schemeClr val="bg1"/>
              </a:solidFill>
            </a:rPr>
            <a:t>Observation</a:t>
          </a:r>
          <a:r>
            <a:rPr lang="en-US" dirty="0">
              <a:solidFill>
                <a:schemeClr val="bg1"/>
              </a:solidFill>
            </a:rPr>
            <a:t>:</a:t>
          </a:r>
        </a:p>
      </dgm:t>
    </dgm:pt>
    <dgm:pt modelId="{76955A25-A1ED-46B5-8C90-381E3B0738DF}" type="parTrans" cxnId="{ADC6A877-B2F8-4446-98BE-4A1B76F1602C}">
      <dgm:prSet/>
      <dgm:spPr/>
      <dgm:t>
        <a:bodyPr/>
        <a:lstStyle/>
        <a:p>
          <a:endParaRPr lang="en-US"/>
        </a:p>
      </dgm:t>
    </dgm:pt>
    <dgm:pt modelId="{0FD51E05-2E3E-40D8-A011-FDA27C53423C}" type="sibTrans" cxnId="{ADC6A877-B2F8-4446-98BE-4A1B76F1602C}">
      <dgm:prSet/>
      <dgm:spPr/>
      <dgm:t>
        <a:bodyPr/>
        <a:lstStyle/>
        <a:p>
          <a:endParaRPr lang="en-US"/>
        </a:p>
      </dgm:t>
    </dgm:pt>
    <dgm:pt modelId="{BFBDDD1D-931C-441D-8F79-F12D89FE534C}">
      <dgm:prSet/>
      <dgm:spPr/>
      <dgm:t>
        <a:bodyPr/>
        <a:lstStyle/>
        <a:p>
          <a:r>
            <a:rPr lang="en-US" dirty="0"/>
            <a:t>The first year of employment sees the highest attrition rate </a:t>
          </a:r>
          <a:r>
            <a:rPr lang="en-US" b="1" dirty="0">
              <a:solidFill>
                <a:srgbClr val="C00000"/>
              </a:solidFill>
            </a:rPr>
            <a:t>(41.7%), </a:t>
          </a:r>
          <a:r>
            <a:rPr lang="en-US" dirty="0"/>
            <a:t>a critical red flag.</a:t>
          </a:r>
        </a:p>
      </dgm:t>
    </dgm:pt>
    <dgm:pt modelId="{FD06315F-FDCB-4ED4-81B8-69F6D0500C30}" type="parTrans" cxnId="{287F3396-DC9F-41E0-B48D-7C3706954C58}">
      <dgm:prSet/>
      <dgm:spPr/>
      <dgm:t>
        <a:bodyPr/>
        <a:lstStyle/>
        <a:p>
          <a:endParaRPr lang="en-US"/>
        </a:p>
      </dgm:t>
    </dgm:pt>
    <dgm:pt modelId="{32395563-10E5-4778-B30A-C9E52DD8FFC6}" type="sibTrans" cxnId="{287F3396-DC9F-41E0-B48D-7C3706954C58}">
      <dgm:prSet/>
      <dgm:spPr/>
      <dgm:t>
        <a:bodyPr/>
        <a:lstStyle/>
        <a:p>
          <a:endParaRPr lang="en-US"/>
        </a:p>
      </dgm:t>
    </dgm:pt>
    <dgm:pt modelId="{412C9127-A0E9-4B24-9DB0-C23CBCBC6F06}">
      <dgm:prSet/>
      <dgm:spPr/>
      <dgm:t>
        <a:bodyPr/>
        <a:lstStyle/>
        <a:p>
          <a:r>
            <a:rPr lang="en-US" dirty="0"/>
            <a:t>Attrition rates decline sharply to around </a:t>
          </a:r>
          <a:r>
            <a:rPr lang="en-US" b="1" dirty="0">
              <a:solidFill>
                <a:srgbClr val="C00000"/>
              </a:solidFill>
            </a:rPr>
            <a:t>6%-8%</a:t>
          </a:r>
          <a:r>
            <a:rPr lang="en-US" dirty="0">
              <a:solidFill>
                <a:srgbClr val="C00000"/>
              </a:solidFill>
            </a:rPr>
            <a:t> </a:t>
          </a:r>
          <a:r>
            <a:rPr lang="en-US" dirty="0"/>
            <a:t>by years 3-10, then increase after 20 years (</a:t>
          </a:r>
          <a:r>
            <a:rPr lang="en-US" b="1" dirty="0"/>
            <a:t>50%</a:t>
          </a:r>
          <a:r>
            <a:rPr lang="en-US" dirty="0"/>
            <a:t>).</a:t>
          </a:r>
        </a:p>
      </dgm:t>
    </dgm:pt>
    <dgm:pt modelId="{D1F6AF9F-0D86-4F47-847A-E7B55AE75C85}" type="parTrans" cxnId="{650D3686-F435-42B1-B5DD-644E8629706A}">
      <dgm:prSet/>
      <dgm:spPr/>
      <dgm:t>
        <a:bodyPr/>
        <a:lstStyle/>
        <a:p>
          <a:endParaRPr lang="en-US"/>
        </a:p>
      </dgm:t>
    </dgm:pt>
    <dgm:pt modelId="{ED7A3545-D88F-4839-A21E-78D9CFC11940}" type="sibTrans" cxnId="{650D3686-F435-42B1-B5DD-644E8629706A}">
      <dgm:prSet/>
      <dgm:spPr/>
      <dgm:t>
        <a:bodyPr/>
        <a:lstStyle/>
        <a:p>
          <a:endParaRPr lang="en-US"/>
        </a:p>
      </dgm:t>
    </dgm:pt>
    <dgm:pt modelId="{487F930F-EF8B-4836-A53C-48599EC3BC29}">
      <dgm:prSet/>
      <dgm:spPr/>
      <dgm:t>
        <a:bodyPr/>
        <a:lstStyle/>
        <a:p>
          <a:r>
            <a:rPr lang="en-US" b="1" dirty="0">
              <a:solidFill>
                <a:schemeClr val="bg1"/>
              </a:solidFill>
            </a:rPr>
            <a:t>Insights</a:t>
          </a:r>
          <a:r>
            <a:rPr lang="en-US" dirty="0">
              <a:solidFill>
                <a:schemeClr val="bg1"/>
              </a:solidFill>
            </a:rPr>
            <a:t>:</a:t>
          </a:r>
        </a:p>
      </dgm:t>
    </dgm:pt>
    <dgm:pt modelId="{23A09F85-0AD8-45D7-8C4C-116C3B7459BD}" type="parTrans" cxnId="{A6C5120D-C595-4CBD-8CF4-1E3752D40DC8}">
      <dgm:prSet/>
      <dgm:spPr/>
      <dgm:t>
        <a:bodyPr/>
        <a:lstStyle/>
        <a:p>
          <a:endParaRPr lang="en-US"/>
        </a:p>
      </dgm:t>
    </dgm:pt>
    <dgm:pt modelId="{D75A4EB3-D2E8-4FC8-8A47-F8E571B3D1DF}" type="sibTrans" cxnId="{A6C5120D-C595-4CBD-8CF4-1E3752D40DC8}">
      <dgm:prSet/>
      <dgm:spPr/>
      <dgm:t>
        <a:bodyPr/>
        <a:lstStyle/>
        <a:p>
          <a:endParaRPr lang="en-US"/>
        </a:p>
      </dgm:t>
    </dgm:pt>
    <dgm:pt modelId="{A47C5CD1-DE97-4C98-8444-91F2A822184E}">
      <dgm:prSet/>
      <dgm:spPr/>
      <dgm:t>
        <a:bodyPr/>
        <a:lstStyle/>
        <a:p>
          <a:r>
            <a:rPr lang="en-US" dirty="0"/>
            <a:t>Early-stage attrition is often linked to poor onboarding, lack of cultural fit, or unmet expectations.</a:t>
          </a:r>
        </a:p>
      </dgm:t>
    </dgm:pt>
    <dgm:pt modelId="{59522C70-B1C5-4FB5-9C6E-BC529B91A4B4}" type="parTrans" cxnId="{F0D9F78D-F313-46A9-81E8-6A665663B374}">
      <dgm:prSet/>
      <dgm:spPr/>
      <dgm:t>
        <a:bodyPr/>
        <a:lstStyle/>
        <a:p>
          <a:endParaRPr lang="en-US"/>
        </a:p>
      </dgm:t>
    </dgm:pt>
    <dgm:pt modelId="{D6A60BD0-249E-463E-BD30-33F6567E8248}" type="sibTrans" cxnId="{F0D9F78D-F313-46A9-81E8-6A665663B374}">
      <dgm:prSet/>
      <dgm:spPr/>
      <dgm:t>
        <a:bodyPr/>
        <a:lstStyle/>
        <a:p>
          <a:endParaRPr lang="en-US"/>
        </a:p>
      </dgm:t>
    </dgm:pt>
    <dgm:pt modelId="{E79A05E3-C153-455C-8FAD-C28608B74D08}">
      <dgm:prSet/>
      <dgm:spPr/>
      <dgm:t>
        <a:bodyPr/>
        <a:lstStyle/>
        <a:p>
          <a:r>
            <a:rPr lang="en-US"/>
            <a:t>Late-career attrition could be due to retirement, burnout, or a lack of incentives for long-tenured employees.</a:t>
          </a:r>
        </a:p>
      </dgm:t>
    </dgm:pt>
    <dgm:pt modelId="{5E9C8E3C-4227-4708-A239-E7742D43B79F}" type="parTrans" cxnId="{1A61BC29-DFB4-4447-8827-FE11E7AD10E4}">
      <dgm:prSet/>
      <dgm:spPr/>
      <dgm:t>
        <a:bodyPr/>
        <a:lstStyle/>
        <a:p>
          <a:endParaRPr lang="en-US"/>
        </a:p>
      </dgm:t>
    </dgm:pt>
    <dgm:pt modelId="{2589501C-FA10-4243-BE8F-F60464091A03}" type="sibTrans" cxnId="{1A61BC29-DFB4-4447-8827-FE11E7AD10E4}">
      <dgm:prSet/>
      <dgm:spPr/>
      <dgm:t>
        <a:bodyPr/>
        <a:lstStyle/>
        <a:p>
          <a:endParaRPr lang="en-US"/>
        </a:p>
      </dgm:t>
    </dgm:pt>
    <dgm:pt modelId="{ABD671D7-06AA-4659-949E-067292F76BB3}">
      <dgm:prSet/>
      <dgm:spPr/>
      <dgm:t>
        <a:bodyPr/>
        <a:lstStyle/>
        <a:p>
          <a:r>
            <a:rPr lang="en-US"/>
            <a:t>Introduce tailored retention initiatives for new hires and long-serving nurses, such as mentorship for early-stage employees and rewards for tenure milestones.</a:t>
          </a:r>
        </a:p>
      </dgm:t>
    </dgm:pt>
    <dgm:pt modelId="{BCB5BECD-F59D-4A52-9406-10212B81A4DC}" type="parTrans" cxnId="{75DA07FD-43BC-45A6-AF23-1498358E82CC}">
      <dgm:prSet/>
      <dgm:spPr/>
      <dgm:t>
        <a:bodyPr/>
        <a:lstStyle/>
        <a:p>
          <a:endParaRPr lang="en-US"/>
        </a:p>
      </dgm:t>
    </dgm:pt>
    <dgm:pt modelId="{9828DE31-96FB-47EE-BAB1-5F67E08BEF82}" type="sibTrans" cxnId="{75DA07FD-43BC-45A6-AF23-1498358E82CC}">
      <dgm:prSet/>
      <dgm:spPr/>
      <dgm:t>
        <a:bodyPr/>
        <a:lstStyle/>
        <a:p>
          <a:endParaRPr lang="en-US"/>
        </a:p>
      </dgm:t>
    </dgm:pt>
    <dgm:pt modelId="{A21C8D95-E2D1-4346-9CBC-CD38A18DC6CA}" type="pres">
      <dgm:prSet presAssocID="{286CF4D4-831E-4AE9-A7C3-DAB04A6C930E}" presName="linearFlow" presStyleCnt="0">
        <dgm:presLayoutVars>
          <dgm:resizeHandles val="exact"/>
        </dgm:presLayoutVars>
      </dgm:prSet>
      <dgm:spPr/>
    </dgm:pt>
    <dgm:pt modelId="{A1F7F9EB-8714-46E8-B101-EA39E0F03E87}" type="pres">
      <dgm:prSet presAssocID="{F2ACABA1-6BDA-4167-9454-527AD33C6870}" presName="node" presStyleLbl="node1" presStyleIdx="0" presStyleCnt="2" custLinFactNeighborY="3921">
        <dgm:presLayoutVars>
          <dgm:bulletEnabled val="1"/>
        </dgm:presLayoutVars>
      </dgm:prSet>
      <dgm:spPr/>
    </dgm:pt>
    <dgm:pt modelId="{4B7F15F2-A885-480F-AB91-1A56AFA3BA78}" type="pres">
      <dgm:prSet presAssocID="{0FD51E05-2E3E-40D8-A011-FDA27C53423C}" presName="sibTrans" presStyleLbl="sibTrans2D1" presStyleIdx="0" presStyleCnt="1"/>
      <dgm:spPr/>
    </dgm:pt>
    <dgm:pt modelId="{3DBF903C-72F3-458A-BC02-98FD2B98861C}" type="pres">
      <dgm:prSet presAssocID="{0FD51E05-2E3E-40D8-A011-FDA27C53423C}" presName="connectorText" presStyleLbl="sibTrans2D1" presStyleIdx="0" presStyleCnt="1"/>
      <dgm:spPr/>
    </dgm:pt>
    <dgm:pt modelId="{FA0E5B40-76BD-4C63-962A-94294AC97544}" type="pres">
      <dgm:prSet presAssocID="{487F930F-EF8B-4836-A53C-48599EC3BC29}" presName="node" presStyleLbl="node1" presStyleIdx="1" presStyleCnt="2">
        <dgm:presLayoutVars>
          <dgm:bulletEnabled val="1"/>
        </dgm:presLayoutVars>
      </dgm:prSet>
      <dgm:spPr/>
    </dgm:pt>
  </dgm:ptLst>
  <dgm:cxnLst>
    <dgm:cxn modelId="{6ECF850A-7081-4EAE-B423-A9B6F27B5444}" type="presOf" srcId="{286CF4D4-831E-4AE9-A7C3-DAB04A6C930E}" destId="{A21C8D95-E2D1-4346-9CBC-CD38A18DC6CA}" srcOrd="0" destOrd="0" presId="urn:microsoft.com/office/officeart/2005/8/layout/process2"/>
    <dgm:cxn modelId="{A6C5120D-C595-4CBD-8CF4-1E3752D40DC8}" srcId="{286CF4D4-831E-4AE9-A7C3-DAB04A6C930E}" destId="{487F930F-EF8B-4836-A53C-48599EC3BC29}" srcOrd="1" destOrd="0" parTransId="{23A09F85-0AD8-45D7-8C4C-116C3B7459BD}" sibTransId="{D75A4EB3-D2E8-4FC8-8A47-F8E571B3D1DF}"/>
    <dgm:cxn modelId="{3873571F-808B-4FD8-AF05-FF1B4A5D3086}" type="presOf" srcId="{A47C5CD1-DE97-4C98-8444-91F2A822184E}" destId="{FA0E5B40-76BD-4C63-962A-94294AC97544}" srcOrd="0" destOrd="1" presId="urn:microsoft.com/office/officeart/2005/8/layout/process2"/>
    <dgm:cxn modelId="{1A61BC29-DFB4-4447-8827-FE11E7AD10E4}" srcId="{487F930F-EF8B-4836-A53C-48599EC3BC29}" destId="{E79A05E3-C153-455C-8FAD-C28608B74D08}" srcOrd="1" destOrd="0" parTransId="{5E9C8E3C-4227-4708-A239-E7742D43B79F}" sibTransId="{2589501C-FA10-4243-BE8F-F60464091A03}"/>
    <dgm:cxn modelId="{31E02231-B43D-49AA-957C-A2FD6BE34937}" type="presOf" srcId="{F2ACABA1-6BDA-4167-9454-527AD33C6870}" destId="{A1F7F9EB-8714-46E8-B101-EA39E0F03E87}" srcOrd="0" destOrd="0" presId="urn:microsoft.com/office/officeart/2005/8/layout/process2"/>
    <dgm:cxn modelId="{D6FF616B-A70A-4A77-A717-E572AF8CD90F}" type="presOf" srcId="{412C9127-A0E9-4B24-9DB0-C23CBCBC6F06}" destId="{A1F7F9EB-8714-46E8-B101-EA39E0F03E87}" srcOrd="0" destOrd="2" presId="urn:microsoft.com/office/officeart/2005/8/layout/process2"/>
    <dgm:cxn modelId="{ADC6A877-B2F8-4446-98BE-4A1B76F1602C}" srcId="{286CF4D4-831E-4AE9-A7C3-DAB04A6C930E}" destId="{F2ACABA1-6BDA-4167-9454-527AD33C6870}" srcOrd="0" destOrd="0" parTransId="{76955A25-A1ED-46B5-8C90-381E3B0738DF}" sibTransId="{0FD51E05-2E3E-40D8-A011-FDA27C53423C}"/>
    <dgm:cxn modelId="{650D3686-F435-42B1-B5DD-644E8629706A}" srcId="{F2ACABA1-6BDA-4167-9454-527AD33C6870}" destId="{412C9127-A0E9-4B24-9DB0-C23CBCBC6F06}" srcOrd="1" destOrd="0" parTransId="{D1F6AF9F-0D86-4F47-847A-E7B55AE75C85}" sibTransId="{ED7A3545-D88F-4839-A21E-78D9CFC11940}"/>
    <dgm:cxn modelId="{F0D9F78D-F313-46A9-81E8-6A665663B374}" srcId="{487F930F-EF8B-4836-A53C-48599EC3BC29}" destId="{A47C5CD1-DE97-4C98-8444-91F2A822184E}" srcOrd="0" destOrd="0" parTransId="{59522C70-B1C5-4FB5-9C6E-BC529B91A4B4}" sibTransId="{D6A60BD0-249E-463E-BD30-33F6567E8248}"/>
    <dgm:cxn modelId="{287F3396-DC9F-41E0-B48D-7C3706954C58}" srcId="{F2ACABA1-6BDA-4167-9454-527AD33C6870}" destId="{BFBDDD1D-931C-441D-8F79-F12D89FE534C}" srcOrd="0" destOrd="0" parTransId="{FD06315F-FDCB-4ED4-81B8-69F6D0500C30}" sibTransId="{32395563-10E5-4778-B30A-C9E52DD8FFC6}"/>
    <dgm:cxn modelId="{C807C897-3C11-4DB7-9819-4DA78A7E376F}" type="presOf" srcId="{0FD51E05-2E3E-40D8-A011-FDA27C53423C}" destId="{3DBF903C-72F3-458A-BC02-98FD2B98861C}" srcOrd="1" destOrd="0" presId="urn:microsoft.com/office/officeart/2005/8/layout/process2"/>
    <dgm:cxn modelId="{B410FD97-E5F1-4C1C-BEF1-B0AA1A9C6AA1}" type="presOf" srcId="{0FD51E05-2E3E-40D8-A011-FDA27C53423C}" destId="{4B7F15F2-A885-480F-AB91-1A56AFA3BA78}" srcOrd="0" destOrd="0" presId="urn:microsoft.com/office/officeart/2005/8/layout/process2"/>
    <dgm:cxn modelId="{F25CFAD1-05A1-479D-B434-9392A8467DC9}" type="presOf" srcId="{487F930F-EF8B-4836-A53C-48599EC3BC29}" destId="{FA0E5B40-76BD-4C63-962A-94294AC97544}" srcOrd="0" destOrd="0" presId="urn:microsoft.com/office/officeart/2005/8/layout/process2"/>
    <dgm:cxn modelId="{BBEC2BD5-132E-46AA-867F-70D9723169DD}" type="presOf" srcId="{BFBDDD1D-931C-441D-8F79-F12D89FE534C}" destId="{A1F7F9EB-8714-46E8-B101-EA39E0F03E87}" srcOrd="0" destOrd="1" presId="urn:microsoft.com/office/officeart/2005/8/layout/process2"/>
    <dgm:cxn modelId="{C49943E5-25BD-4651-B5E8-497FFAE7B3B4}" type="presOf" srcId="{E79A05E3-C153-455C-8FAD-C28608B74D08}" destId="{FA0E5B40-76BD-4C63-962A-94294AC97544}" srcOrd="0" destOrd="2" presId="urn:microsoft.com/office/officeart/2005/8/layout/process2"/>
    <dgm:cxn modelId="{A5376DEA-187C-42BD-8B2F-A42A3160444D}" type="presOf" srcId="{ABD671D7-06AA-4659-949E-067292F76BB3}" destId="{FA0E5B40-76BD-4C63-962A-94294AC97544}" srcOrd="0" destOrd="3" presId="urn:microsoft.com/office/officeart/2005/8/layout/process2"/>
    <dgm:cxn modelId="{75DA07FD-43BC-45A6-AF23-1498358E82CC}" srcId="{487F930F-EF8B-4836-A53C-48599EC3BC29}" destId="{ABD671D7-06AA-4659-949E-067292F76BB3}" srcOrd="2" destOrd="0" parTransId="{BCB5BECD-F59D-4A52-9406-10212B81A4DC}" sibTransId="{9828DE31-96FB-47EE-BAB1-5F67E08BEF82}"/>
    <dgm:cxn modelId="{3D4661E4-82AA-4C5E-AF25-3387193944A1}" type="presParOf" srcId="{A21C8D95-E2D1-4346-9CBC-CD38A18DC6CA}" destId="{A1F7F9EB-8714-46E8-B101-EA39E0F03E87}" srcOrd="0" destOrd="0" presId="urn:microsoft.com/office/officeart/2005/8/layout/process2"/>
    <dgm:cxn modelId="{6B30A445-FCFB-4386-81FD-5BCA28AF74E0}" type="presParOf" srcId="{A21C8D95-E2D1-4346-9CBC-CD38A18DC6CA}" destId="{4B7F15F2-A885-480F-AB91-1A56AFA3BA78}" srcOrd="1" destOrd="0" presId="urn:microsoft.com/office/officeart/2005/8/layout/process2"/>
    <dgm:cxn modelId="{E5703D4C-1156-43F2-BEFE-B23AB2224F04}" type="presParOf" srcId="{4B7F15F2-A885-480F-AB91-1A56AFA3BA78}" destId="{3DBF903C-72F3-458A-BC02-98FD2B98861C}" srcOrd="0" destOrd="0" presId="urn:microsoft.com/office/officeart/2005/8/layout/process2"/>
    <dgm:cxn modelId="{A22C6EEF-E2E6-4420-9266-E62E5B4AFA33}" type="presParOf" srcId="{A21C8D95-E2D1-4346-9CBC-CD38A18DC6CA}" destId="{FA0E5B40-76BD-4C63-962A-94294AC97544}"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DD97E2-DE28-4276-BB09-9E17E6ED6084}"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522E7FE0-9601-4974-AE28-74AC3A0DAC74}">
      <dgm:prSet/>
      <dgm:spPr/>
      <dgm:t>
        <a:bodyPr/>
        <a:lstStyle/>
        <a:p>
          <a:pPr>
            <a:defRPr b="1"/>
          </a:pPr>
          <a:r>
            <a:rPr lang="en-US" b="1"/>
            <a:t>Short-Term Actions</a:t>
          </a:r>
          <a:r>
            <a:rPr lang="en-US"/>
            <a:t>:</a:t>
          </a:r>
        </a:p>
      </dgm:t>
    </dgm:pt>
    <dgm:pt modelId="{CB3BB48E-EBB6-4CEF-8C31-75D9F86F3C21}" type="parTrans" cxnId="{363BA0C6-F8F5-4C92-9286-8A6630153CF8}">
      <dgm:prSet/>
      <dgm:spPr/>
      <dgm:t>
        <a:bodyPr/>
        <a:lstStyle/>
        <a:p>
          <a:endParaRPr lang="en-US"/>
        </a:p>
      </dgm:t>
    </dgm:pt>
    <dgm:pt modelId="{FFA25EB5-2C39-451F-88CE-BC2BBA262970}" type="sibTrans" cxnId="{363BA0C6-F8F5-4C92-9286-8A6630153CF8}">
      <dgm:prSet/>
      <dgm:spPr/>
      <dgm:t>
        <a:bodyPr/>
        <a:lstStyle/>
        <a:p>
          <a:endParaRPr lang="en-US"/>
        </a:p>
      </dgm:t>
    </dgm:pt>
    <dgm:pt modelId="{1146F465-6C30-4570-84B1-F01AF31311D7}">
      <dgm:prSet/>
      <dgm:spPr/>
      <dgm:t>
        <a:bodyPr/>
        <a:lstStyle/>
        <a:p>
          <a:pPr>
            <a:buFont typeface="Wingdings" panose="05000000000000000000" pitchFamily="2" charset="2"/>
            <a:buNone/>
          </a:pPr>
          <a:r>
            <a:rPr lang="en-US" dirty="0"/>
            <a:t>Address workload disparities through immediate staffing adjustments.</a:t>
          </a:r>
        </a:p>
      </dgm:t>
    </dgm:pt>
    <dgm:pt modelId="{5E3E46EA-D8F9-4F02-BE1A-7556B25F105F}" type="parTrans" cxnId="{365285C8-2022-438A-B04A-E9F59BD9950A}">
      <dgm:prSet/>
      <dgm:spPr/>
      <dgm:t>
        <a:bodyPr/>
        <a:lstStyle/>
        <a:p>
          <a:endParaRPr lang="en-US"/>
        </a:p>
      </dgm:t>
    </dgm:pt>
    <dgm:pt modelId="{01D102AF-93B2-40EA-A1A0-25B4D956AFF6}" type="sibTrans" cxnId="{365285C8-2022-438A-B04A-E9F59BD9950A}">
      <dgm:prSet/>
      <dgm:spPr/>
      <dgm:t>
        <a:bodyPr/>
        <a:lstStyle/>
        <a:p>
          <a:endParaRPr lang="en-US"/>
        </a:p>
      </dgm:t>
    </dgm:pt>
    <dgm:pt modelId="{6A765253-361E-4C1E-AC61-419E36B1BD7E}">
      <dgm:prSet/>
      <dgm:spPr/>
      <dgm:t>
        <a:bodyPr/>
        <a:lstStyle/>
        <a:p>
          <a:pPr>
            <a:buNone/>
          </a:pPr>
          <a:r>
            <a:rPr lang="en-US"/>
            <a:t>Enhance salary structures for low-income nurses.</a:t>
          </a:r>
        </a:p>
      </dgm:t>
    </dgm:pt>
    <dgm:pt modelId="{65314B47-D62B-44DB-BF9B-9932DC7E351F}" type="parTrans" cxnId="{F54C88BC-F7F2-4CAA-A567-7792AC32E809}">
      <dgm:prSet/>
      <dgm:spPr/>
      <dgm:t>
        <a:bodyPr/>
        <a:lstStyle/>
        <a:p>
          <a:endParaRPr lang="en-US"/>
        </a:p>
      </dgm:t>
    </dgm:pt>
    <dgm:pt modelId="{9C36E2D5-D3F3-4CCD-BF0C-DB082B849550}" type="sibTrans" cxnId="{F54C88BC-F7F2-4CAA-A567-7792AC32E809}">
      <dgm:prSet/>
      <dgm:spPr/>
      <dgm:t>
        <a:bodyPr/>
        <a:lstStyle/>
        <a:p>
          <a:endParaRPr lang="en-US"/>
        </a:p>
      </dgm:t>
    </dgm:pt>
    <dgm:pt modelId="{1EC00B47-2B2B-4AC3-A780-2E19B5DD781A}">
      <dgm:prSet/>
      <dgm:spPr/>
      <dgm:t>
        <a:bodyPr/>
        <a:lstStyle/>
        <a:p>
          <a:pPr>
            <a:defRPr b="1"/>
          </a:pPr>
          <a:r>
            <a:rPr lang="en-US" b="1"/>
            <a:t>Long-Term Actions</a:t>
          </a:r>
          <a:r>
            <a:rPr lang="en-US"/>
            <a:t>:</a:t>
          </a:r>
        </a:p>
      </dgm:t>
    </dgm:pt>
    <dgm:pt modelId="{2DA3116E-93D7-40C1-A6FF-6FEF841B0F4F}" type="parTrans" cxnId="{811567C5-7294-461A-A1CE-277614F74AD7}">
      <dgm:prSet/>
      <dgm:spPr/>
      <dgm:t>
        <a:bodyPr/>
        <a:lstStyle/>
        <a:p>
          <a:endParaRPr lang="en-US"/>
        </a:p>
      </dgm:t>
    </dgm:pt>
    <dgm:pt modelId="{64E2F508-D9F3-4AAB-8D26-250BC65577F8}" type="sibTrans" cxnId="{811567C5-7294-461A-A1CE-277614F74AD7}">
      <dgm:prSet/>
      <dgm:spPr/>
      <dgm:t>
        <a:bodyPr/>
        <a:lstStyle/>
        <a:p>
          <a:endParaRPr lang="en-US"/>
        </a:p>
      </dgm:t>
    </dgm:pt>
    <dgm:pt modelId="{9B06A9EA-C3D6-463E-9B66-9C00431A2A38}">
      <dgm:prSet/>
      <dgm:spPr/>
      <dgm:t>
        <a:bodyPr/>
        <a:lstStyle/>
        <a:p>
          <a:r>
            <a:rPr lang="en-US"/>
            <a:t>Develop professional growth programs.</a:t>
          </a:r>
        </a:p>
      </dgm:t>
    </dgm:pt>
    <dgm:pt modelId="{FFF9D071-CC0D-476C-B2BD-A190B0E8045F}" type="parTrans" cxnId="{2865625E-F7C4-4FA3-92F5-EE6078D5F085}">
      <dgm:prSet/>
      <dgm:spPr/>
      <dgm:t>
        <a:bodyPr/>
        <a:lstStyle/>
        <a:p>
          <a:endParaRPr lang="en-US"/>
        </a:p>
      </dgm:t>
    </dgm:pt>
    <dgm:pt modelId="{0121713D-5432-48BD-9F0C-F412FBF4DAC4}" type="sibTrans" cxnId="{2865625E-F7C4-4FA3-92F5-EE6078D5F085}">
      <dgm:prSet/>
      <dgm:spPr/>
      <dgm:t>
        <a:bodyPr/>
        <a:lstStyle/>
        <a:p>
          <a:endParaRPr lang="en-US"/>
        </a:p>
      </dgm:t>
    </dgm:pt>
    <dgm:pt modelId="{FEE6CA68-02DE-4E95-8DBB-9DC46FEDAF70}">
      <dgm:prSet/>
      <dgm:spPr/>
      <dgm:t>
        <a:bodyPr/>
        <a:lstStyle/>
        <a:p>
          <a:r>
            <a:rPr lang="en-US"/>
            <a:t>Implement wellness initiatives and managerial training.</a:t>
          </a:r>
        </a:p>
      </dgm:t>
    </dgm:pt>
    <dgm:pt modelId="{81218A9F-264E-440B-A5D0-EC6F3B23DCA9}" type="parTrans" cxnId="{901501C3-80C9-4BB3-9642-9CE66CC64159}">
      <dgm:prSet/>
      <dgm:spPr/>
      <dgm:t>
        <a:bodyPr/>
        <a:lstStyle/>
        <a:p>
          <a:endParaRPr lang="en-US"/>
        </a:p>
      </dgm:t>
    </dgm:pt>
    <dgm:pt modelId="{65704251-3603-4D75-9586-30D44FB097AC}" type="sibTrans" cxnId="{901501C3-80C9-4BB3-9642-9CE66CC64159}">
      <dgm:prSet/>
      <dgm:spPr/>
      <dgm:t>
        <a:bodyPr/>
        <a:lstStyle/>
        <a:p>
          <a:endParaRPr lang="en-US"/>
        </a:p>
      </dgm:t>
    </dgm:pt>
    <dgm:pt modelId="{E40C69AD-4372-4756-8391-E31DB55DB488}" type="pres">
      <dgm:prSet presAssocID="{30DD97E2-DE28-4276-BB09-9E17E6ED6084}" presName="root" presStyleCnt="0">
        <dgm:presLayoutVars>
          <dgm:dir/>
          <dgm:resizeHandles val="exact"/>
        </dgm:presLayoutVars>
      </dgm:prSet>
      <dgm:spPr/>
    </dgm:pt>
    <dgm:pt modelId="{EA2F1892-92EE-4474-B171-0FFF3E3AC90B}" type="pres">
      <dgm:prSet presAssocID="{522E7FE0-9601-4974-AE28-74AC3A0DAC74}" presName="compNode" presStyleCnt="0"/>
      <dgm:spPr/>
    </dgm:pt>
    <dgm:pt modelId="{3B4C295F-14A9-45B8-B922-D8DAF7BDEB65}" type="pres">
      <dgm:prSet presAssocID="{522E7FE0-9601-4974-AE28-74AC3A0DAC7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FB55EC50-15A5-4C51-9A4D-ED40DA56F7A6}" type="pres">
      <dgm:prSet presAssocID="{522E7FE0-9601-4974-AE28-74AC3A0DAC74}" presName="iconSpace" presStyleCnt="0"/>
      <dgm:spPr/>
    </dgm:pt>
    <dgm:pt modelId="{77607F09-872A-42A5-AAA7-DC4E3ABC4C6C}" type="pres">
      <dgm:prSet presAssocID="{522E7FE0-9601-4974-AE28-74AC3A0DAC74}" presName="parTx" presStyleLbl="revTx" presStyleIdx="0" presStyleCnt="4">
        <dgm:presLayoutVars>
          <dgm:chMax val="0"/>
          <dgm:chPref val="0"/>
        </dgm:presLayoutVars>
      </dgm:prSet>
      <dgm:spPr/>
    </dgm:pt>
    <dgm:pt modelId="{D6B101F1-8C1C-47A6-B7FD-E10ADABCA0C6}" type="pres">
      <dgm:prSet presAssocID="{522E7FE0-9601-4974-AE28-74AC3A0DAC74}" presName="txSpace" presStyleCnt="0"/>
      <dgm:spPr/>
    </dgm:pt>
    <dgm:pt modelId="{0D9FCD63-6628-4C84-AE22-902DDC4A148F}" type="pres">
      <dgm:prSet presAssocID="{522E7FE0-9601-4974-AE28-74AC3A0DAC74}" presName="desTx" presStyleLbl="revTx" presStyleIdx="1" presStyleCnt="4" custScaleX="104830">
        <dgm:presLayoutVars/>
      </dgm:prSet>
      <dgm:spPr/>
    </dgm:pt>
    <dgm:pt modelId="{0A34DE2A-1FDE-4EE9-93B0-38D8DC344F79}" type="pres">
      <dgm:prSet presAssocID="{FFA25EB5-2C39-451F-88CE-BC2BBA262970}" presName="sibTrans" presStyleCnt="0"/>
      <dgm:spPr/>
    </dgm:pt>
    <dgm:pt modelId="{6C4AE877-D3C0-4D51-9B6D-DAF108C15A9A}" type="pres">
      <dgm:prSet presAssocID="{1EC00B47-2B2B-4AC3-A780-2E19B5DD781A}" presName="compNode" presStyleCnt="0"/>
      <dgm:spPr/>
    </dgm:pt>
    <dgm:pt modelId="{7D4D7CF2-ADA3-4238-9310-EA330A0972BD}" type="pres">
      <dgm:prSet presAssocID="{1EC00B47-2B2B-4AC3-A780-2E19B5DD78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828BAD80-5B21-4A05-B4BA-E08C7982DD2C}" type="pres">
      <dgm:prSet presAssocID="{1EC00B47-2B2B-4AC3-A780-2E19B5DD781A}" presName="iconSpace" presStyleCnt="0"/>
      <dgm:spPr/>
    </dgm:pt>
    <dgm:pt modelId="{E2914604-FA62-46B4-9C4B-4067E009A044}" type="pres">
      <dgm:prSet presAssocID="{1EC00B47-2B2B-4AC3-A780-2E19B5DD781A}" presName="parTx" presStyleLbl="revTx" presStyleIdx="2" presStyleCnt="4">
        <dgm:presLayoutVars>
          <dgm:chMax val="0"/>
          <dgm:chPref val="0"/>
        </dgm:presLayoutVars>
      </dgm:prSet>
      <dgm:spPr/>
    </dgm:pt>
    <dgm:pt modelId="{E1A572C8-6CAE-49C3-93EF-7650D5779D3D}" type="pres">
      <dgm:prSet presAssocID="{1EC00B47-2B2B-4AC3-A780-2E19B5DD781A}" presName="txSpace" presStyleCnt="0"/>
      <dgm:spPr/>
    </dgm:pt>
    <dgm:pt modelId="{69127F51-E613-4163-BB40-2048850F586E}" type="pres">
      <dgm:prSet presAssocID="{1EC00B47-2B2B-4AC3-A780-2E19B5DD781A}" presName="desTx" presStyleLbl="revTx" presStyleIdx="3" presStyleCnt="4">
        <dgm:presLayoutVars/>
      </dgm:prSet>
      <dgm:spPr/>
    </dgm:pt>
  </dgm:ptLst>
  <dgm:cxnLst>
    <dgm:cxn modelId="{31C1400F-3238-44D2-9B64-5545CDA1DED7}" type="presOf" srcId="{522E7FE0-9601-4974-AE28-74AC3A0DAC74}" destId="{77607F09-872A-42A5-AAA7-DC4E3ABC4C6C}" srcOrd="0" destOrd="0" presId="urn:microsoft.com/office/officeart/2018/2/layout/IconLabelDescriptionList"/>
    <dgm:cxn modelId="{48B0FB19-2541-43AD-A365-54C54B01926F}" type="presOf" srcId="{1146F465-6C30-4570-84B1-F01AF31311D7}" destId="{0D9FCD63-6628-4C84-AE22-902DDC4A148F}" srcOrd="0" destOrd="0" presId="urn:microsoft.com/office/officeart/2018/2/layout/IconLabelDescriptionList"/>
    <dgm:cxn modelId="{783A1B3A-DB46-4E6E-B0A4-23349C34A80A}" type="presOf" srcId="{6A765253-361E-4C1E-AC61-419E36B1BD7E}" destId="{0D9FCD63-6628-4C84-AE22-902DDC4A148F}" srcOrd="0" destOrd="1" presId="urn:microsoft.com/office/officeart/2018/2/layout/IconLabelDescriptionList"/>
    <dgm:cxn modelId="{2865625E-F7C4-4FA3-92F5-EE6078D5F085}" srcId="{1EC00B47-2B2B-4AC3-A780-2E19B5DD781A}" destId="{9B06A9EA-C3D6-463E-9B66-9C00431A2A38}" srcOrd="0" destOrd="0" parTransId="{FFF9D071-CC0D-476C-B2BD-A190B0E8045F}" sibTransId="{0121713D-5432-48BD-9F0C-F412FBF4DAC4}"/>
    <dgm:cxn modelId="{2ABB7989-735D-49DF-89DD-EB22F395CE88}" type="presOf" srcId="{9B06A9EA-C3D6-463E-9B66-9C00431A2A38}" destId="{69127F51-E613-4163-BB40-2048850F586E}" srcOrd="0" destOrd="0" presId="urn:microsoft.com/office/officeart/2018/2/layout/IconLabelDescriptionList"/>
    <dgm:cxn modelId="{F54C88BC-F7F2-4CAA-A567-7792AC32E809}" srcId="{522E7FE0-9601-4974-AE28-74AC3A0DAC74}" destId="{6A765253-361E-4C1E-AC61-419E36B1BD7E}" srcOrd="1" destOrd="0" parTransId="{65314B47-D62B-44DB-BF9B-9932DC7E351F}" sibTransId="{9C36E2D5-D3F3-4CCD-BF0C-DB082B849550}"/>
    <dgm:cxn modelId="{8F51EDC2-F569-4E87-B688-ABE264A4D98E}" type="presOf" srcId="{FEE6CA68-02DE-4E95-8DBB-9DC46FEDAF70}" destId="{69127F51-E613-4163-BB40-2048850F586E}" srcOrd="0" destOrd="1" presId="urn:microsoft.com/office/officeart/2018/2/layout/IconLabelDescriptionList"/>
    <dgm:cxn modelId="{901501C3-80C9-4BB3-9642-9CE66CC64159}" srcId="{1EC00B47-2B2B-4AC3-A780-2E19B5DD781A}" destId="{FEE6CA68-02DE-4E95-8DBB-9DC46FEDAF70}" srcOrd="1" destOrd="0" parTransId="{81218A9F-264E-440B-A5D0-EC6F3B23DCA9}" sibTransId="{65704251-3603-4D75-9586-30D44FB097AC}"/>
    <dgm:cxn modelId="{811567C5-7294-461A-A1CE-277614F74AD7}" srcId="{30DD97E2-DE28-4276-BB09-9E17E6ED6084}" destId="{1EC00B47-2B2B-4AC3-A780-2E19B5DD781A}" srcOrd="1" destOrd="0" parTransId="{2DA3116E-93D7-40C1-A6FF-6FEF841B0F4F}" sibTransId="{64E2F508-D9F3-4AAB-8D26-250BC65577F8}"/>
    <dgm:cxn modelId="{363BA0C6-F8F5-4C92-9286-8A6630153CF8}" srcId="{30DD97E2-DE28-4276-BB09-9E17E6ED6084}" destId="{522E7FE0-9601-4974-AE28-74AC3A0DAC74}" srcOrd="0" destOrd="0" parTransId="{CB3BB48E-EBB6-4CEF-8C31-75D9F86F3C21}" sibTransId="{FFA25EB5-2C39-451F-88CE-BC2BBA262970}"/>
    <dgm:cxn modelId="{365285C8-2022-438A-B04A-E9F59BD9950A}" srcId="{522E7FE0-9601-4974-AE28-74AC3A0DAC74}" destId="{1146F465-6C30-4570-84B1-F01AF31311D7}" srcOrd="0" destOrd="0" parTransId="{5E3E46EA-D8F9-4F02-BE1A-7556B25F105F}" sibTransId="{01D102AF-93B2-40EA-A1A0-25B4D956AFF6}"/>
    <dgm:cxn modelId="{93CCECDA-FBF1-4238-979A-115CFBC821BE}" type="presOf" srcId="{30DD97E2-DE28-4276-BB09-9E17E6ED6084}" destId="{E40C69AD-4372-4756-8391-E31DB55DB488}" srcOrd="0" destOrd="0" presId="urn:microsoft.com/office/officeart/2018/2/layout/IconLabelDescriptionList"/>
    <dgm:cxn modelId="{CFBD44E2-8C20-4CE9-8214-5B56E2F5823D}" type="presOf" srcId="{1EC00B47-2B2B-4AC3-A780-2E19B5DD781A}" destId="{E2914604-FA62-46B4-9C4B-4067E009A044}" srcOrd="0" destOrd="0" presId="urn:microsoft.com/office/officeart/2018/2/layout/IconLabelDescriptionList"/>
    <dgm:cxn modelId="{5A188006-2FEC-47AD-B152-2250E7A9AA6D}" type="presParOf" srcId="{E40C69AD-4372-4756-8391-E31DB55DB488}" destId="{EA2F1892-92EE-4474-B171-0FFF3E3AC90B}" srcOrd="0" destOrd="0" presId="urn:microsoft.com/office/officeart/2018/2/layout/IconLabelDescriptionList"/>
    <dgm:cxn modelId="{7DFB83B3-669B-4B89-8388-8BB0E83C3810}" type="presParOf" srcId="{EA2F1892-92EE-4474-B171-0FFF3E3AC90B}" destId="{3B4C295F-14A9-45B8-B922-D8DAF7BDEB65}" srcOrd="0" destOrd="0" presId="urn:microsoft.com/office/officeart/2018/2/layout/IconLabelDescriptionList"/>
    <dgm:cxn modelId="{517FFD6F-CC29-40CE-8C53-C79454A7DC49}" type="presParOf" srcId="{EA2F1892-92EE-4474-B171-0FFF3E3AC90B}" destId="{FB55EC50-15A5-4C51-9A4D-ED40DA56F7A6}" srcOrd="1" destOrd="0" presId="urn:microsoft.com/office/officeart/2018/2/layout/IconLabelDescriptionList"/>
    <dgm:cxn modelId="{35ABE265-E1D3-4F52-B36C-458A37FFC0D9}" type="presParOf" srcId="{EA2F1892-92EE-4474-B171-0FFF3E3AC90B}" destId="{77607F09-872A-42A5-AAA7-DC4E3ABC4C6C}" srcOrd="2" destOrd="0" presId="urn:microsoft.com/office/officeart/2018/2/layout/IconLabelDescriptionList"/>
    <dgm:cxn modelId="{2ACF269C-9A66-4397-8DE6-B27325F75596}" type="presParOf" srcId="{EA2F1892-92EE-4474-B171-0FFF3E3AC90B}" destId="{D6B101F1-8C1C-47A6-B7FD-E10ADABCA0C6}" srcOrd="3" destOrd="0" presId="urn:microsoft.com/office/officeart/2018/2/layout/IconLabelDescriptionList"/>
    <dgm:cxn modelId="{61B35918-4C5C-4E08-830E-8E0EEB421292}" type="presParOf" srcId="{EA2F1892-92EE-4474-B171-0FFF3E3AC90B}" destId="{0D9FCD63-6628-4C84-AE22-902DDC4A148F}" srcOrd="4" destOrd="0" presId="urn:microsoft.com/office/officeart/2018/2/layout/IconLabelDescriptionList"/>
    <dgm:cxn modelId="{6A71D3D5-00AD-4A36-8EEE-758BE477BF80}" type="presParOf" srcId="{E40C69AD-4372-4756-8391-E31DB55DB488}" destId="{0A34DE2A-1FDE-4EE9-93B0-38D8DC344F79}" srcOrd="1" destOrd="0" presId="urn:microsoft.com/office/officeart/2018/2/layout/IconLabelDescriptionList"/>
    <dgm:cxn modelId="{E10AACFE-1892-44C0-9994-88BE4732BAF4}" type="presParOf" srcId="{E40C69AD-4372-4756-8391-E31DB55DB488}" destId="{6C4AE877-D3C0-4D51-9B6D-DAF108C15A9A}" srcOrd="2" destOrd="0" presId="urn:microsoft.com/office/officeart/2018/2/layout/IconLabelDescriptionList"/>
    <dgm:cxn modelId="{D4761ABE-EB55-4447-A484-970A9212B9DB}" type="presParOf" srcId="{6C4AE877-D3C0-4D51-9B6D-DAF108C15A9A}" destId="{7D4D7CF2-ADA3-4238-9310-EA330A0972BD}" srcOrd="0" destOrd="0" presId="urn:microsoft.com/office/officeart/2018/2/layout/IconLabelDescriptionList"/>
    <dgm:cxn modelId="{26E8054D-F8BC-417A-BF6A-C3502D0922AF}" type="presParOf" srcId="{6C4AE877-D3C0-4D51-9B6D-DAF108C15A9A}" destId="{828BAD80-5B21-4A05-B4BA-E08C7982DD2C}" srcOrd="1" destOrd="0" presId="urn:microsoft.com/office/officeart/2018/2/layout/IconLabelDescriptionList"/>
    <dgm:cxn modelId="{BCF76B99-E014-4398-897E-742D3585D5D4}" type="presParOf" srcId="{6C4AE877-D3C0-4D51-9B6D-DAF108C15A9A}" destId="{E2914604-FA62-46B4-9C4B-4067E009A044}" srcOrd="2" destOrd="0" presId="urn:microsoft.com/office/officeart/2018/2/layout/IconLabelDescriptionList"/>
    <dgm:cxn modelId="{2789170A-6B77-4672-91B8-68D13C176A21}" type="presParOf" srcId="{6C4AE877-D3C0-4D51-9B6D-DAF108C15A9A}" destId="{E1A572C8-6CAE-49C3-93EF-7650D5779D3D}" srcOrd="3" destOrd="0" presId="urn:microsoft.com/office/officeart/2018/2/layout/IconLabelDescriptionList"/>
    <dgm:cxn modelId="{5172EB05-0C38-44F4-9E37-6C7B9A54C63A}" type="presParOf" srcId="{6C4AE877-D3C0-4D51-9B6D-DAF108C15A9A}" destId="{69127F51-E613-4163-BB40-2048850F586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BE8C5-6955-4D91-97D4-0839ACADA9F2}">
      <dsp:nvSpPr>
        <dsp:cNvPr id="0" name=""/>
        <dsp:cNvSpPr/>
      </dsp:nvSpPr>
      <dsp:spPr>
        <a:xfrm>
          <a:off x="2662" y="1200431"/>
          <a:ext cx="1095609" cy="10956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83007F-A831-4748-B93B-C53BF347FECC}">
      <dsp:nvSpPr>
        <dsp:cNvPr id="0" name=""/>
        <dsp:cNvSpPr/>
      </dsp:nvSpPr>
      <dsp:spPr>
        <a:xfrm>
          <a:off x="2662" y="2436611"/>
          <a:ext cx="3130312" cy="469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b="1" kern="1200"/>
            <a:t>Dataset Details</a:t>
          </a:r>
          <a:r>
            <a:rPr lang="en-US" sz="2600" kern="1200"/>
            <a:t>:</a:t>
          </a:r>
        </a:p>
      </dsp:txBody>
      <dsp:txXfrm>
        <a:off x="2662" y="2436611"/>
        <a:ext cx="3130312" cy="469546"/>
      </dsp:txXfrm>
    </dsp:sp>
    <dsp:sp modelId="{3E3C1AF3-F8BA-46AF-93A7-7F008E92DC61}">
      <dsp:nvSpPr>
        <dsp:cNvPr id="0" name=""/>
        <dsp:cNvSpPr/>
      </dsp:nvSpPr>
      <dsp:spPr>
        <a:xfrm>
          <a:off x="2662" y="2971539"/>
          <a:ext cx="3130312" cy="1497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dirty="0"/>
            <a:t>Columns</a:t>
          </a:r>
          <a:r>
            <a:rPr lang="en-US" sz="1700" kern="1200" dirty="0"/>
            <a:t>: OverTime, MonthlyIncome, JobSatisfaction, WorkLifeBalance,  YearsAtCompany, Department, Attrition. JobRole, EducationLevel, </a:t>
          </a:r>
        </a:p>
        <a:p>
          <a:pPr marL="0" lvl="0" indent="0" algn="l" defTabSz="755650">
            <a:lnSpc>
              <a:spcPct val="100000"/>
            </a:lnSpc>
            <a:spcBef>
              <a:spcPct val="0"/>
            </a:spcBef>
            <a:spcAft>
              <a:spcPct val="35000"/>
            </a:spcAft>
            <a:buNone/>
          </a:pPr>
          <a:r>
            <a:rPr lang="en-US" sz="1700" b="1" kern="1200"/>
            <a:t>Scope</a:t>
          </a:r>
          <a:r>
            <a:rPr lang="en-US" sz="1700" kern="1200"/>
            <a:t>: Organization-wide data for the past year.</a:t>
          </a:r>
        </a:p>
      </dsp:txBody>
      <dsp:txXfrm>
        <a:off x="2662" y="2971539"/>
        <a:ext cx="3130312" cy="1497964"/>
      </dsp:txXfrm>
    </dsp:sp>
    <dsp:sp modelId="{2ED08688-D5C9-46DD-A986-BC332E1DC3FB}">
      <dsp:nvSpPr>
        <dsp:cNvPr id="0" name=""/>
        <dsp:cNvSpPr/>
      </dsp:nvSpPr>
      <dsp:spPr>
        <a:xfrm>
          <a:off x="3680779" y="1200431"/>
          <a:ext cx="1095609" cy="10956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167109-A87A-406C-BACF-CDBB9369DFBE}">
      <dsp:nvSpPr>
        <dsp:cNvPr id="0" name=""/>
        <dsp:cNvSpPr/>
      </dsp:nvSpPr>
      <dsp:spPr>
        <a:xfrm>
          <a:off x="3680779" y="2436611"/>
          <a:ext cx="3130312" cy="469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b="1" kern="1200"/>
            <a:t>Key Metrics Analyzed</a:t>
          </a:r>
          <a:r>
            <a:rPr lang="en-US" sz="2600" kern="1200"/>
            <a:t>:</a:t>
          </a:r>
        </a:p>
      </dsp:txBody>
      <dsp:txXfrm>
        <a:off x="3680779" y="2436611"/>
        <a:ext cx="3130312" cy="469546"/>
      </dsp:txXfrm>
    </dsp:sp>
    <dsp:sp modelId="{F048D5BA-2F1A-48DC-A780-41859A31B52C}">
      <dsp:nvSpPr>
        <dsp:cNvPr id="0" name=""/>
        <dsp:cNvSpPr/>
      </dsp:nvSpPr>
      <dsp:spPr>
        <a:xfrm>
          <a:off x="3680779" y="2971539"/>
          <a:ext cx="3130312" cy="1497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Nurse Attrition Rates by Workload, Compensation, Tenure, Education Level, and Department etc., </a:t>
          </a:r>
        </a:p>
      </dsp:txBody>
      <dsp:txXfrm>
        <a:off x="3680779" y="2971539"/>
        <a:ext cx="3130312" cy="14979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A030C-5AF7-4773-8677-827A3B7C7AEA}">
      <dsp:nvSpPr>
        <dsp:cNvPr id="0" name=""/>
        <dsp:cNvSpPr/>
      </dsp:nvSpPr>
      <dsp:spPr>
        <a:xfrm>
          <a:off x="254999" y="14143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9718C-236B-4159-B3F0-100A72A10E20}">
      <dsp:nvSpPr>
        <dsp:cNvPr id="0" name=""/>
        <dsp:cNvSpPr/>
      </dsp:nvSpPr>
      <dsp:spPr>
        <a:xfrm>
          <a:off x="254999" y="179541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a:t>Summary</a:t>
          </a:r>
          <a:r>
            <a:rPr lang="en-US" sz="3600" kern="1200"/>
            <a:t>:</a:t>
          </a:r>
        </a:p>
      </dsp:txBody>
      <dsp:txXfrm>
        <a:off x="254999" y="1795418"/>
        <a:ext cx="4320000" cy="648000"/>
      </dsp:txXfrm>
    </dsp:sp>
    <dsp:sp modelId="{C2AB2970-1A37-4703-86ED-117D9CD31538}">
      <dsp:nvSpPr>
        <dsp:cNvPr id="0" name=""/>
        <dsp:cNvSpPr/>
      </dsp:nvSpPr>
      <dsp:spPr>
        <a:xfrm>
          <a:off x="254999" y="2509458"/>
          <a:ext cx="4320000" cy="93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Attrition is driven by workload, compensation, and career satisfaction.</a:t>
          </a:r>
        </a:p>
        <a:p>
          <a:pPr marL="0" lvl="0" indent="0" algn="l" defTabSz="755650">
            <a:lnSpc>
              <a:spcPct val="90000"/>
            </a:lnSpc>
            <a:spcBef>
              <a:spcPct val="0"/>
            </a:spcBef>
            <a:spcAft>
              <a:spcPct val="35000"/>
            </a:spcAft>
            <a:buNone/>
          </a:pPr>
          <a:r>
            <a:rPr lang="en-US" sz="1700" kern="1200"/>
            <a:t>Proposed strategies are evidence-based and actionable.</a:t>
          </a:r>
        </a:p>
      </dsp:txBody>
      <dsp:txXfrm>
        <a:off x="254999" y="2509458"/>
        <a:ext cx="4320000" cy="933958"/>
      </dsp:txXfrm>
    </dsp:sp>
    <dsp:sp modelId="{DE696DBD-24DE-4C76-B1E3-F715D3879543}">
      <dsp:nvSpPr>
        <dsp:cNvPr id="0" name=""/>
        <dsp:cNvSpPr/>
      </dsp:nvSpPr>
      <dsp:spPr>
        <a:xfrm>
          <a:off x="5330999" y="14143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864DB0-AC7D-40EE-91B5-6FB7C3F0FF9A}">
      <dsp:nvSpPr>
        <dsp:cNvPr id="0" name=""/>
        <dsp:cNvSpPr/>
      </dsp:nvSpPr>
      <dsp:spPr>
        <a:xfrm>
          <a:off x="5330999" y="179541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a:t>Next Steps</a:t>
          </a:r>
          <a:r>
            <a:rPr lang="en-US" sz="3600" kern="1200"/>
            <a:t>:</a:t>
          </a:r>
        </a:p>
      </dsp:txBody>
      <dsp:txXfrm>
        <a:off x="5330999" y="1795418"/>
        <a:ext cx="4320000" cy="648000"/>
      </dsp:txXfrm>
    </dsp:sp>
    <dsp:sp modelId="{E6C1B532-1986-4900-A2EC-C77C0B053AD2}">
      <dsp:nvSpPr>
        <dsp:cNvPr id="0" name=""/>
        <dsp:cNvSpPr/>
      </dsp:nvSpPr>
      <dsp:spPr>
        <a:xfrm>
          <a:off x="5330999" y="2509458"/>
          <a:ext cx="4320000" cy="933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Finalize strategy implementation plan.</a:t>
          </a:r>
        </a:p>
        <a:p>
          <a:pPr marL="0" lvl="0" indent="0" algn="l" defTabSz="755650">
            <a:lnSpc>
              <a:spcPct val="90000"/>
            </a:lnSpc>
            <a:spcBef>
              <a:spcPct val="0"/>
            </a:spcBef>
            <a:spcAft>
              <a:spcPct val="35000"/>
            </a:spcAft>
            <a:buNone/>
          </a:pPr>
          <a:r>
            <a:rPr lang="en-US" sz="1700" kern="1200"/>
            <a:t>Begin short-term interventions and track outcomes.</a:t>
          </a:r>
        </a:p>
      </dsp:txBody>
      <dsp:txXfrm>
        <a:off x="5330999" y="2509458"/>
        <a:ext cx="4320000" cy="9339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B474F-9AE4-42FD-990E-10D000E1A8C4}">
      <dsp:nvSpPr>
        <dsp:cNvPr id="0" name=""/>
        <dsp:cNvSpPr/>
      </dsp:nvSpPr>
      <dsp:spPr>
        <a:xfrm rot="5400000">
          <a:off x="2824477" y="-518890"/>
          <a:ext cx="2079031" cy="363669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100000"/>
            </a:lnSpc>
            <a:spcBef>
              <a:spcPct val="0"/>
            </a:spcBef>
            <a:spcAft>
              <a:spcPts val="600"/>
            </a:spcAft>
            <a:buChar char="•"/>
          </a:pPr>
          <a:r>
            <a:rPr lang="en-US" sz="1500" kern="1200"/>
            <a:t>Overall nurse attrition </a:t>
          </a:r>
          <a:r>
            <a:rPr lang="en-US" sz="1500" kern="1200" dirty="0"/>
            <a:t>rate</a:t>
          </a:r>
          <a:r>
            <a:rPr lang="en-US" sz="1500" kern="1200"/>
            <a:t>: </a:t>
          </a:r>
          <a:r>
            <a:rPr lang="en-US" sz="1500" b="1" kern="1200"/>
            <a:t>13.0%</a:t>
          </a:r>
          <a:r>
            <a:rPr lang="en-US" sz="1500" kern="1200"/>
            <a:t>.</a:t>
          </a:r>
          <a:endParaRPr lang="en-US" sz="1500" kern="1200" dirty="0"/>
        </a:p>
        <a:p>
          <a:pPr marL="114300" lvl="1" indent="-114300" algn="l" defTabSz="666750">
            <a:lnSpc>
              <a:spcPct val="100000"/>
            </a:lnSpc>
            <a:spcBef>
              <a:spcPct val="0"/>
            </a:spcBef>
            <a:spcAft>
              <a:spcPts val="600"/>
            </a:spcAft>
            <a:buChar char="•"/>
          </a:pPr>
          <a:r>
            <a:rPr lang="en-US" sz="1500" kern="1200" dirty="0"/>
            <a:t>Highest attrition among new hires (first-year attrition: </a:t>
          </a:r>
          <a:r>
            <a:rPr lang="en-US" sz="1500" b="1" kern="1200" dirty="0"/>
            <a:t>41.7%</a:t>
          </a:r>
          <a:r>
            <a:rPr lang="en-US" sz="1500" kern="1200" dirty="0"/>
            <a:t>).</a:t>
          </a:r>
        </a:p>
        <a:p>
          <a:pPr marL="114300" lvl="1" indent="-114300" algn="l" defTabSz="666750">
            <a:lnSpc>
              <a:spcPct val="100000"/>
            </a:lnSpc>
            <a:spcBef>
              <a:spcPct val="0"/>
            </a:spcBef>
            <a:spcAft>
              <a:spcPts val="600"/>
            </a:spcAft>
            <a:buChar char="•"/>
          </a:pPr>
          <a:r>
            <a:rPr lang="en-US" sz="1500" kern="1200" dirty="0"/>
            <a:t>Departmental disparities, with Maternity showing the highest attrition rate (</a:t>
          </a:r>
          <a:r>
            <a:rPr lang="en-US" sz="1500" b="1" kern="1200" dirty="0"/>
            <a:t>14.5%</a:t>
          </a:r>
          <a:r>
            <a:rPr lang="en-US" sz="1500" kern="1200" dirty="0"/>
            <a:t>).</a:t>
          </a:r>
        </a:p>
      </dsp:txBody>
      <dsp:txXfrm rot="-5400000">
        <a:off x="2045643" y="361434"/>
        <a:ext cx="3535209" cy="1876051"/>
      </dsp:txXfrm>
    </dsp:sp>
    <dsp:sp modelId="{55D33E05-2DBF-45A7-85E1-87977CAAC758}">
      <dsp:nvSpPr>
        <dsp:cNvPr id="0" name=""/>
        <dsp:cNvSpPr/>
      </dsp:nvSpPr>
      <dsp:spPr>
        <a:xfrm>
          <a:off x="0" y="65"/>
          <a:ext cx="2045643" cy="25987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a:t>Attrition Trends</a:t>
          </a:r>
          <a:r>
            <a:rPr lang="en-US" sz="3600" kern="1200"/>
            <a:t>:</a:t>
          </a:r>
        </a:p>
      </dsp:txBody>
      <dsp:txXfrm>
        <a:off x="99860" y="99925"/>
        <a:ext cx="1845923" cy="2399069"/>
      </dsp:txXfrm>
    </dsp:sp>
    <dsp:sp modelId="{0A45EA72-2F92-4EBD-BB46-BD05B91764C0}">
      <dsp:nvSpPr>
        <dsp:cNvPr id="0" name=""/>
        <dsp:cNvSpPr/>
      </dsp:nvSpPr>
      <dsp:spPr>
        <a:xfrm rot="5400000">
          <a:off x="2572800" y="2209838"/>
          <a:ext cx="2582385" cy="363669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a:t>Workload and Burnout</a:t>
          </a:r>
          <a:r>
            <a:rPr lang="en-US" sz="1500" kern="1200"/>
            <a:t>:</a:t>
          </a:r>
        </a:p>
        <a:p>
          <a:pPr marL="228600" lvl="2" indent="-114300" algn="l" defTabSz="666750">
            <a:lnSpc>
              <a:spcPct val="90000"/>
            </a:lnSpc>
            <a:spcBef>
              <a:spcPct val="0"/>
            </a:spcBef>
            <a:spcAft>
              <a:spcPct val="15000"/>
            </a:spcAft>
            <a:buChar char="•"/>
          </a:pPr>
          <a:r>
            <a:rPr lang="en-US" sz="1500" kern="1200"/>
            <a:t>Attrition rate for nurses working overtime: </a:t>
          </a:r>
          <a:r>
            <a:rPr lang="en-US" sz="1500" b="1" kern="1200"/>
            <a:t>32.6%</a:t>
          </a:r>
          <a:r>
            <a:rPr lang="en-US" sz="1500" kern="1200"/>
            <a:t>.</a:t>
          </a:r>
        </a:p>
        <a:p>
          <a:pPr marL="114300" lvl="1" indent="-114300" algn="l" defTabSz="666750">
            <a:lnSpc>
              <a:spcPct val="90000"/>
            </a:lnSpc>
            <a:spcBef>
              <a:spcPct val="0"/>
            </a:spcBef>
            <a:spcAft>
              <a:spcPct val="15000"/>
            </a:spcAft>
            <a:buChar char="•"/>
          </a:pPr>
          <a:r>
            <a:rPr lang="en-US" sz="1500" b="1" kern="1200" dirty="0"/>
            <a:t>Compensation</a:t>
          </a:r>
          <a:r>
            <a:rPr lang="en-US" sz="1500" kern="1200" dirty="0"/>
            <a:t>:</a:t>
          </a:r>
        </a:p>
        <a:p>
          <a:pPr marL="228600" lvl="2" indent="-114300" algn="l" defTabSz="666750">
            <a:lnSpc>
              <a:spcPct val="90000"/>
            </a:lnSpc>
            <a:spcBef>
              <a:spcPct val="0"/>
            </a:spcBef>
            <a:spcAft>
              <a:spcPct val="15000"/>
            </a:spcAft>
            <a:buChar char="•"/>
          </a:pPr>
          <a:r>
            <a:rPr lang="en-US" sz="1500" kern="1200"/>
            <a:t>Low-income nurses experienced </a:t>
          </a:r>
          <a:r>
            <a:rPr lang="en-US" sz="1500" b="1" kern="1200"/>
            <a:t>26.6% attrition</a:t>
          </a:r>
          <a:r>
            <a:rPr lang="en-US" sz="1500" kern="1200"/>
            <a:t>, compared to </a:t>
          </a:r>
          <a:r>
            <a:rPr lang="en-US" sz="1500" b="1" kern="1200"/>
            <a:t>8.1%</a:t>
          </a:r>
          <a:r>
            <a:rPr lang="en-US" sz="1500" kern="1200"/>
            <a:t> for high-income nurses.</a:t>
          </a:r>
        </a:p>
        <a:p>
          <a:pPr marL="114300" lvl="1" indent="-114300" algn="l" defTabSz="666750">
            <a:lnSpc>
              <a:spcPct val="90000"/>
            </a:lnSpc>
            <a:spcBef>
              <a:spcPct val="0"/>
            </a:spcBef>
            <a:spcAft>
              <a:spcPct val="15000"/>
            </a:spcAft>
            <a:buChar char="•"/>
          </a:pPr>
          <a:r>
            <a:rPr lang="en-US" sz="1500" b="1" kern="1200"/>
            <a:t>Career Growth</a:t>
          </a:r>
          <a:r>
            <a:rPr lang="en-US" sz="1500" kern="1200"/>
            <a:t>:</a:t>
          </a:r>
        </a:p>
        <a:p>
          <a:pPr marL="228600" lvl="2" indent="-114300" algn="l" defTabSz="666750">
            <a:lnSpc>
              <a:spcPct val="90000"/>
            </a:lnSpc>
            <a:spcBef>
              <a:spcPct val="0"/>
            </a:spcBef>
            <a:spcAft>
              <a:spcPct val="15000"/>
            </a:spcAft>
            <a:buChar char="•"/>
          </a:pPr>
          <a:r>
            <a:rPr lang="en-US" sz="1500" kern="1200"/>
            <a:t>Bachelor’s degree holders had a higher attrition rate (</a:t>
          </a:r>
          <a:r>
            <a:rPr lang="en-US" sz="1500" b="1" kern="1200"/>
            <a:t>15.6%</a:t>
          </a:r>
          <a:r>
            <a:rPr lang="en-US" sz="1500" kern="1200"/>
            <a:t>) than Master’s degree holders (</a:t>
          </a:r>
          <a:r>
            <a:rPr lang="en-US" sz="1500" b="1" kern="1200"/>
            <a:t>11.5%</a:t>
          </a:r>
          <a:r>
            <a:rPr lang="en-US" sz="1500" kern="1200"/>
            <a:t>).</a:t>
          </a:r>
        </a:p>
      </dsp:txBody>
      <dsp:txXfrm rot="-5400000">
        <a:off x="2045643" y="2863057"/>
        <a:ext cx="3510637" cy="2330261"/>
      </dsp:txXfrm>
    </dsp:sp>
    <dsp:sp modelId="{2AD3F6D1-EE24-49F4-9015-F8B203E1AB27}">
      <dsp:nvSpPr>
        <dsp:cNvPr id="0" name=""/>
        <dsp:cNvSpPr/>
      </dsp:nvSpPr>
      <dsp:spPr>
        <a:xfrm>
          <a:off x="0" y="2728793"/>
          <a:ext cx="2045643" cy="25987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b="1" kern="1200"/>
            <a:t>Root Causes</a:t>
          </a:r>
          <a:r>
            <a:rPr lang="en-US" sz="3600" kern="1200"/>
            <a:t>:</a:t>
          </a:r>
        </a:p>
      </dsp:txBody>
      <dsp:txXfrm>
        <a:off x="99860" y="2828653"/>
        <a:ext cx="1845923" cy="2399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37883-29AE-4867-AD55-9FD8328F2BE8}">
      <dsp:nvSpPr>
        <dsp:cNvPr id="0" name=""/>
        <dsp:cNvSpPr/>
      </dsp:nvSpPr>
      <dsp:spPr>
        <a:xfrm rot="5400000">
          <a:off x="2476312" y="-494071"/>
          <a:ext cx="1722319" cy="314115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Nurses working overtime: </a:t>
          </a:r>
          <a:r>
            <a:rPr lang="en-US" sz="2100" b="1" kern="1200" dirty="0">
              <a:solidFill>
                <a:srgbClr val="C00000"/>
              </a:solidFill>
            </a:rPr>
            <a:t>32.6%</a:t>
          </a:r>
          <a:r>
            <a:rPr lang="en-US" sz="2100" b="1" kern="1200" dirty="0"/>
            <a:t> attrition rate</a:t>
          </a:r>
          <a:r>
            <a:rPr lang="en-US" sz="2100" kern="1200" dirty="0"/>
            <a:t>.</a:t>
          </a:r>
        </a:p>
        <a:p>
          <a:pPr marL="228600" lvl="1" indent="-228600" algn="l" defTabSz="933450">
            <a:lnSpc>
              <a:spcPct val="90000"/>
            </a:lnSpc>
            <a:spcBef>
              <a:spcPct val="0"/>
            </a:spcBef>
            <a:spcAft>
              <a:spcPct val="15000"/>
            </a:spcAft>
            <a:buChar char="•"/>
          </a:pPr>
          <a:r>
            <a:rPr lang="en-US" sz="2100" kern="1200" dirty="0"/>
            <a:t>Junior nurses working overtime: </a:t>
          </a:r>
          <a:r>
            <a:rPr lang="en-US" sz="2100" b="1" kern="1200" dirty="0">
              <a:solidFill>
                <a:srgbClr val="C00000"/>
              </a:solidFill>
            </a:rPr>
            <a:t>22.7%</a:t>
          </a:r>
          <a:r>
            <a:rPr lang="en-US" sz="2100" b="1" kern="1200" dirty="0"/>
            <a:t> attrition rate</a:t>
          </a:r>
          <a:r>
            <a:rPr lang="en-US" sz="2100" kern="1200" dirty="0"/>
            <a:t>.</a:t>
          </a:r>
        </a:p>
      </dsp:txBody>
      <dsp:txXfrm rot="-5400000">
        <a:off x="1766897" y="299421"/>
        <a:ext cx="3057073" cy="1554165"/>
      </dsp:txXfrm>
    </dsp:sp>
    <dsp:sp modelId="{DEC9BB26-6BBF-46D6-AC73-5619758AD188}">
      <dsp:nvSpPr>
        <dsp:cNvPr id="0" name=""/>
        <dsp:cNvSpPr/>
      </dsp:nvSpPr>
      <dsp:spPr>
        <a:xfrm>
          <a:off x="0" y="53"/>
          <a:ext cx="1766896" cy="21528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t>Key Insights</a:t>
          </a:r>
          <a:r>
            <a:rPr lang="en-US" sz="2100" kern="1200"/>
            <a:t>:</a:t>
          </a:r>
        </a:p>
      </dsp:txBody>
      <dsp:txXfrm>
        <a:off x="86253" y="86306"/>
        <a:ext cx="1594390" cy="1980393"/>
      </dsp:txXfrm>
    </dsp:sp>
    <dsp:sp modelId="{3E761F7F-0232-466E-A8B8-7D118FA6AEDA}">
      <dsp:nvSpPr>
        <dsp:cNvPr id="0" name=""/>
        <dsp:cNvSpPr/>
      </dsp:nvSpPr>
      <dsp:spPr>
        <a:xfrm rot="5400000">
          <a:off x="2476312" y="1766472"/>
          <a:ext cx="1722319" cy="314115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Workload imbalance leads to burnout.</a:t>
          </a:r>
        </a:p>
      </dsp:txBody>
      <dsp:txXfrm rot="-5400000">
        <a:off x="1766897" y="2559965"/>
        <a:ext cx="3057073" cy="1554165"/>
      </dsp:txXfrm>
    </dsp:sp>
    <dsp:sp modelId="{15E5195B-959F-4EA2-8444-0544CBDBBDC3}">
      <dsp:nvSpPr>
        <dsp:cNvPr id="0" name=""/>
        <dsp:cNvSpPr/>
      </dsp:nvSpPr>
      <dsp:spPr>
        <a:xfrm>
          <a:off x="0" y="2260597"/>
          <a:ext cx="1766896" cy="21528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t>Implications</a:t>
          </a:r>
          <a:r>
            <a:rPr lang="en-US" sz="2100" kern="1200"/>
            <a:t>:</a:t>
          </a:r>
        </a:p>
      </dsp:txBody>
      <dsp:txXfrm>
        <a:off x="86253" y="2346850"/>
        <a:ext cx="1594390" cy="1980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C6469-E7A7-4B62-9472-FFB4AD3217A4}">
      <dsp:nvSpPr>
        <dsp:cNvPr id="0" name=""/>
        <dsp:cNvSpPr/>
      </dsp:nvSpPr>
      <dsp:spPr>
        <a:xfrm>
          <a:off x="0" y="0"/>
          <a:ext cx="4327072" cy="9090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a:t>Key Insights</a:t>
          </a:r>
          <a:r>
            <a:rPr lang="en-US" sz="2500" b="0" i="0" kern="1200"/>
            <a:t>:</a:t>
          </a:r>
          <a:endParaRPr lang="en-US" sz="2500" kern="1200"/>
        </a:p>
      </dsp:txBody>
      <dsp:txXfrm>
        <a:off x="44375" y="44375"/>
        <a:ext cx="4238322" cy="820285"/>
      </dsp:txXfrm>
    </dsp:sp>
    <dsp:sp modelId="{E86F60D4-326C-4DD3-B0A8-7898E20E4B11}">
      <dsp:nvSpPr>
        <dsp:cNvPr id="0" name=""/>
        <dsp:cNvSpPr/>
      </dsp:nvSpPr>
      <dsp:spPr>
        <a:xfrm>
          <a:off x="0" y="984616"/>
          <a:ext cx="4327072" cy="946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385" tIns="22860" rIns="128016" bIns="22860" numCol="1" spcCol="1270" anchor="t" anchorCtr="0">
          <a:noAutofit/>
        </a:bodyPr>
        <a:lstStyle/>
        <a:p>
          <a:pPr marL="171450" lvl="1" indent="-171450" algn="l" defTabSz="800100">
            <a:lnSpc>
              <a:spcPct val="100000"/>
            </a:lnSpc>
            <a:spcBef>
              <a:spcPct val="0"/>
            </a:spcBef>
            <a:spcAft>
              <a:spcPts val="600"/>
            </a:spcAft>
            <a:buChar char="•"/>
          </a:pPr>
          <a:r>
            <a:rPr lang="en-US" sz="1800" b="0" i="0" kern="1200" dirty="0"/>
            <a:t>Low-income nurses: </a:t>
          </a:r>
          <a:r>
            <a:rPr lang="en-US" sz="1800" b="1" i="0" kern="1200" dirty="0">
              <a:solidFill>
                <a:srgbClr val="C00000"/>
              </a:solidFill>
            </a:rPr>
            <a:t>26.6%</a:t>
          </a:r>
          <a:r>
            <a:rPr lang="en-US" sz="1800" b="1" i="0" kern="1200" dirty="0"/>
            <a:t> attrition rate</a:t>
          </a:r>
          <a:r>
            <a:rPr lang="en-US" sz="1800" b="0" i="0" kern="1200" dirty="0"/>
            <a:t>.</a:t>
          </a:r>
          <a:endParaRPr lang="en-US" sz="1800" kern="1200" dirty="0"/>
        </a:p>
        <a:p>
          <a:pPr marL="171450" lvl="1" indent="-171450" algn="l" defTabSz="800100">
            <a:lnSpc>
              <a:spcPct val="100000"/>
            </a:lnSpc>
            <a:spcBef>
              <a:spcPct val="0"/>
            </a:spcBef>
            <a:spcAft>
              <a:spcPts val="600"/>
            </a:spcAft>
            <a:buChar char="•"/>
          </a:pPr>
          <a:r>
            <a:rPr lang="en-US" sz="1800" b="0" i="0" kern="1200" dirty="0"/>
            <a:t>Salary hikes </a:t>
          </a:r>
          <a:r>
            <a:rPr lang="en-US" sz="1800" b="1" i="0" kern="1200" dirty="0">
              <a:solidFill>
                <a:srgbClr val="C00000"/>
              </a:solidFill>
            </a:rPr>
            <a:t>(15.3%) </a:t>
          </a:r>
          <a:r>
            <a:rPr lang="en-US" sz="1800" b="0" i="0" kern="1200" dirty="0"/>
            <a:t>alone did not significantly reduce attrition.</a:t>
          </a:r>
          <a:endParaRPr lang="en-US" sz="1800" kern="1200" dirty="0"/>
        </a:p>
      </dsp:txBody>
      <dsp:txXfrm>
        <a:off x="0" y="984616"/>
        <a:ext cx="4327072" cy="946276"/>
      </dsp:txXfrm>
    </dsp:sp>
    <dsp:sp modelId="{9202FDF9-5C84-42CB-88AC-1A029AA5A08E}">
      <dsp:nvSpPr>
        <dsp:cNvPr id="0" name=""/>
        <dsp:cNvSpPr/>
      </dsp:nvSpPr>
      <dsp:spPr>
        <a:xfrm>
          <a:off x="0" y="2257259"/>
          <a:ext cx="4327072" cy="9090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a:t>Implications</a:t>
          </a:r>
          <a:r>
            <a:rPr lang="en-US" sz="2500" b="0" i="0" kern="1200"/>
            <a:t>:</a:t>
          </a:r>
          <a:endParaRPr lang="en-US" sz="2500" kern="1200"/>
        </a:p>
      </dsp:txBody>
      <dsp:txXfrm>
        <a:off x="44375" y="2301634"/>
        <a:ext cx="4238322" cy="820285"/>
      </dsp:txXfrm>
    </dsp:sp>
    <dsp:sp modelId="{A886501D-A13F-4BC1-8C09-E0D317D775BE}">
      <dsp:nvSpPr>
        <dsp:cNvPr id="0" name=""/>
        <dsp:cNvSpPr/>
      </dsp:nvSpPr>
      <dsp:spPr>
        <a:xfrm>
          <a:off x="0" y="2987509"/>
          <a:ext cx="4327072" cy="1229697"/>
        </a:xfrm>
        <a:prstGeom prst="roundRect">
          <a:avLst/>
        </a:prstGeom>
        <a:no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dirty="0">
              <a:solidFill>
                <a:schemeClr val="tx2"/>
              </a:solidFill>
            </a:rPr>
            <a:t>Compensation strategies must address broader dissatisfaction</a:t>
          </a:r>
          <a:endParaRPr lang="en-US" sz="2500" kern="1200" dirty="0">
            <a:solidFill>
              <a:schemeClr val="tx2"/>
            </a:solidFill>
          </a:endParaRPr>
        </a:p>
      </dsp:txBody>
      <dsp:txXfrm>
        <a:off x="60029" y="3047538"/>
        <a:ext cx="4207014" cy="11096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630EC-6305-490B-976A-39FF56D82842}">
      <dsp:nvSpPr>
        <dsp:cNvPr id="0" name=""/>
        <dsp:cNvSpPr/>
      </dsp:nvSpPr>
      <dsp:spPr>
        <a:xfrm>
          <a:off x="1591" y="606330"/>
          <a:ext cx="727945" cy="7279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E41B7F-FFDD-4591-923A-281F9B7E2619}">
      <dsp:nvSpPr>
        <dsp:cNvPr id="0" name=""/>
        <dsp:cNvSpPr/>
      </dsp:nvSpPr>
      <dsp:spPr>
        <a:xfrm>
          <a:off x="1591" y="1477756"/>
          <a:ext cx="2079843" cy="311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b="1" i="0" kern="1200" dirty="0"/>
            <a:t>Key Insights</a:t>
          </a:r>
          <a:r>
            <a:rPr lang="en-US" sz="2200" b="0" i="0" kern="1200" dirty="0"/>
            <a:t>:</a:t>
          </a:r>
          <a:endParaRPr lang="en-US" sz="2200" kern="1200" dirty="0"/>
        </a:p>
      </dsp:txBody>
      <dsp:txXfrm>
        <a:off x="1591" y="1477756"/>
        <a:ext cx="2079843" cy="311976"/>
      </dsp:txXfrm>
    </dsp:sp>
    <dsp:sp modelId="{267C8356-9BEC-4D65-97E2-DF3FC4312B3D}">
      <dsp:nvSpPr>
        <dsp:cNvPr id="0" name=""/>
        <dsp:cNvSpPr/>
      </dsp:nvSpPr>
      <dsp:spPr>
        <a:xfrm>
          <a:off x="1591" y="1856468"/>
          <a:ext cx="2079843" cy="2086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dirty="0"/>
            <a:t>Nurses with Bachelor’s degrees: </a:t>
          </a:r>
          <a:r>
            <a:rPr lang="en-US" sz="1700" b="1" i="0" kern="1200" dirty="0">
              <a:solidFill>
                <a:srgbClr val="9C0000"/>
              </a:solidFill>
            </a:rPr>
            <a:t>15.6%</a:t>
          </a:r>
          <a:r>
            <a:rPr lang="en-US" sz="1700" b="1" i="0" kern="1200" dirty="0"/>
            <a:t> attrition rate</a:t>
          </a:r>
          <a:r>
            <a:rPr lang="en-US" sz="1700" b="0" i="0" kern="1200" dirty="0"/>
            <a:t>.</a:t>
          </a:r>
        </a:p>
        <a:p>
          <a:pPr marL="0" lvl="0" indent="0" algn="l" defTabSz="755650">
            <a:lnSpc>
              <a:spcPct val="100000"/>
            </a:lnSpc>
            <a:spcBef>
              <a:spcPct val="0"/>
            </a:spcBef>
            <a:spcAft>
              <a:spcPct val="35000"/>
            </a:spcAft>
            <a:buNone/>
          </a:pPr>
          <a:endParaRPr lang="en-US" sz="1700" kern="1200" dirty="0"/>
        </a:p>
        <a:p>
          <a:pPr marL="0" lvl="0" indent="0" algn="l" defTabSz="755650">
            <a:lnSpc>
              <a:spcPct val="100000"/>
            </a:lnSpc>
            <a:spcBef>
              <a:spcPct val="0"/>
            </a:spcBef>
            <a:spcAft>
              <a:spcPct val="35000"/>
            </a:spcAft>
            <a:buNone/>
          </a:pPr>
          <a:r>
            <a:rPr lang="en-US" sz="1700" b="0" i="0" kern="1200" dirty="0"/>
            <a:t>High performers leaving due to limited advancement opportunities.</a:t>
          </a:r>
          <a:endParaRPr lang="en-US" sz="1700" kern="1200" dirty="0"/>
        </a:p>
      </dsp:txBody>
      <dsp:txXfrm>
        <a:off x="1591" y="1856468"/>
        <a:ext cx="2079843" cy="2086623"/>
      </dsp:txXfrm>
    </dsp:sp>
    <dsp:sp modelId="{5D4D40E1-6176-459D-A033-D6D3DBED0BDC}">
      <dsp:nvSpPr>
        <dsp:cNvPr id="0" name=""/>
        <dsp:cNvSpPr/>
      </dsp:nvSpPr>
      <dsp:spPr>
        <a:xfrm>
          <a:off x="2445408" y="606330"/>
          <a:ext cx="727945" cy="7279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968D16-C4CE-4831-B8F2-2620CFBA7199}">
      <dsp:nvSpPr>
        <dsp:cNvPr id="0" name=""/>
        <dsp:cNvSpPr/>
      </dsp:nvSpPr>
      <dsp:spPr>
        <a:xfrm>
          <a:off x="2445408" y="1477756"/>
          <a:ext cx="2079843" cy="311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b="1" i="0" kern="1200"/>
            <a:t>Implications</a:t>
          </a:r>
          <a:r>
            <a:rPr lang="en-US" sz="2200" b="0" i="0" kern="1200"/>
            <a:t>:</a:t>
          </a:r>
          <a:endParaRPr lang="en-US" sz="2200" kern="1200"/>
        </a:p>
      </dsp:txBody>
      <dsp:txXfrm>
        <a:off x="2445408" y="1477756"/>
        <a:ext cx="2079843" cy="311976"/>
      </dsp:txXfrm>
    </dsp:sp>
    <dsp:sp modelId="{2379A7A3-1F87-49BE-87B6-BCD5056FEED6}">
      <dsp:nvSpPr>
        <dsp:cNvPr id="0" name=""/>
        <dsp:cNvSpPr/>
      </dsp:nvSpPr>
      <dsp:spPr>
        <a:xfrm>
          <a:off x="2526938" y="1856468"/>
          <a:ext cx="1916784" cy="2086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dirty="0"/>
            <a:t>Structured career paths and leadership opportunities are critical.</a:t>
          </a:r>
          <a:endParaRPr lang="en-US" sz="1700" kern="1200" dirty="0"/>
        </a:p>
      </dsp:txBody>
      <dsp:txXfrm>
        <a:off x="2526938" y="1856468"/>
        <a:ext cx="1916784" cy="20866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91BC2-B6E7-4C6B-A396-3B2FB31A95B6}">
      <dsp:nvSpPr>
        <dsp:cNvPr id="0" name=""/>
        <dsp:cNvSpPr/>
      </dsp:nvSpPr>
      <dsp:spPr>
        <a:xfrm>
          <a:off x="403999" y="519"/>
          <a:ext cx="2198819" cy="234939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defRPr b="1"/>
          </a:pPr>
          <a:r>
            <a:rPr lang="en-US" sz="1600" b="1" kern="1200" dirty="0">
              <a:solidFill>
                <a:schemeClr val="bg1"/>
              </a:solidFill>
            </a:rPr>
            <a:t>High-risk Segments</a:t>
          </a:r>
        </a:p>
        <a:p>
          <a:pPr marL="0" lvl="0" indent="0" algn="l" defTabSz="711200">
            <a:lnSpc>
              <a:spcPct val="100000"/>
            </a:lnSpc>
            <a:spcBef>
              <a:spcPct val="0"/>
            </a:spcBef>
            <a:spcAft>
              <a:spcPct val="35000"/>
            </a:spcAft>
            <a:buNone/>
            <a:defRPr b="1"/>
          </a:pPr>
          <a:r>
            <a:rPr lang="en-US" sz="1400" kern="1200" dirty="0"/>
            <a:t>Younger nurses (Under 25), first-year employees, and nurses in the Maternity Department are at the highest risk of attrition.</a:t>
          </a:r>
        </a:p>
      </dsp:txBody>
      <dsp:txXfrm>
        <a:off x="403999" y="519"/>
        <a:ext cx="2198819" cy="2349394"/>
      </dsp:txXfrm>
    </dsp:sp>
    <dsp:sp modelId="{17EEB685-11D1-4FEA-B137-E53E30D33E93}">
      <dsp:nvSpPr>
        <dsp:cNvPr id="0" name=""/>
        <dsp:cNvSpPr/>
      </dsp:nvSpPr>
      <dsp:spPr>
        <a:xfrm>
          <a:off x="2822701" y="327"/>
          <a:ext cx="2198819" cy="234977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defRPr b="1"/>
          </a:pPr>
          <a:r>
            <a:rPr lang="en-US" sz="1600" b="1" kern="1200" dirty="0">
              <a:solidFill>
                <a:schemeClr val="bg1"/>
              </a:solidFill>
            </a:rPr>
            <a:t>Role of Leadership</a:t>
          </a:r>
        </a:p>
        <a:p>
          <a:pPr marL="0" lvl="0" indent="0" algn="l" defTabSz="711200">
            <a:lnSpc>
              <a:spcPct val="100000"/>
            </a:lnSpc>
            <a:spcBef>
              <a:spcPct val="0"/>
            </a:spcBef>
            <a:spcAft>
              <a:spcPct val="35000"/>
            </a:spcAft>
            <a:buNone/>
            <a:defRPr b="1"/>
          </a:pPr>
          <a:r>
            <a:rPr lang="en-US" sz="1400" kern="1200" dirty="0"/>
            <a:t>Strong managerial relationships significantly influence retention, highlighting the importance of leadership development.</a:t>
          </a:r>
        </a:p>
      </dsp:txBody>
      <dsp:txXfrm>
        <a:off x="2822701" y="327"/>
        <a:ext cx="2198819" cy="2349777"/>
      </dsp:txXfrm>
    </dsp:sp>
    <dsp:sp modelId="{09E52BFF-F11A-4EF1-B451-04CD1D03B260}">
      <dsp:nvSpPr>
        <dsp:cNvPr id="0" name=""/>
        <dsp:cNvSpPr/>
      </dsp:nvSpPr>
      <dsp:spPr>
        <a:xfrm>
          <a:off x="1175653" y="2570315"/>
          <a:ext cx="3000069" cy="177187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defRPr b="1"/>
          </a:pPr>
          <a:r>
            <a:rPr lang="en-US" sz="1600" b="1" kern="1200" dirty="0">
              <a:solidFill>
                <a:schemeClr val="bg1"/>
              </a:solidFill>
            </a:rPr>
            <a:t>Professional Growth </a:t>
          </a:r>
        </a:p>
        <a:p>
          <a:pPr marL="0" lvl="0" indent="0" algn="l" defTabSz="711200">
            <a:lnSpc>
              <a:spcPct val="100000"/>
            </a:lnSpc>
            <a:spcBef>
              <a:spcPct val="0"/>
            </a:spcBef>
            <a:spcAft>
              <a:spcPct val="35000"/>
            </a:spcAft>
            <a:buNone/>
            <a:defRPr b="1"/>
          </a:pPr>
          <a:r>
            <a:rPr lang="en-US" sz="1400" kern="1200" dirty="0"/>
            <a:t>Training and career progression are critical factors in reducing turnover, as seen in the correlation between training sessions and attrition rates.</a:t>
          </a:r>
        </a:p>
      </dsp:txBody>
      <dsp:txXfrm>
        <a:off x="1175653" y="2570315"/>
        <a:ext cx="3000069" cy="17718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80DFA-45A3-4B4E-870E-6B08069712B7}">
      <dsp:nvSpPr>
        <dsp:cNvPr id="0" name=""/>
        <dsp:cNvSpPr/>
      </dsp:nvSpPr>
      <dsp:spPr>
        <a:xfrm rot="5402053">
          <a:off x="-538783" y="2080445"/>
          <a:ext cx="2454485" cy="19257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01D0C0-66D1-47A5-B7DF-00B960D51412}">
      <dsp:nvSpPr>
        <dsp:cNvPr id="0" name=""/>
        <dsp:cNvSpPr/>
      </dsp:nvSpPr>
      <dsp:spPr>
        <a:xfrm>
          <a:off x="507" y="176836"/>
          <a:ext cx="2645862" cy="215297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defRPr b="1"/>
          </a:pPr>
          <a:r>
            <a:rPr lang="en-US" sz="1200" kern="1200" dirty="0">
              <a:solidFill>
                <a:schemeClr val="bg1"/>
              </a:solidFill>
            </a:rPr>
            <a:t>.</a:t>
          </a:r>
          <a:r>
            <a:rPr lang="en-US" sz="1200" b="1" kern="1200" dirty="0">
              <a:solidFill>
                <a:schemeClr val="bg1"/>
              </a:solidFill>
            </a:rPr>
            <a:t> Observation</a:t>
          </a:r>
          <a:r>
            <a:rPr lang="en-US" sz="1200" kern="1200" dirty="0">
              <a:solidFill>
                <a:schemeClr val="bg1"/>
              </a:solidFill>
            </a:rPr>
            <a:t>:</a:t>
          </a:r>
        </a:p>
        <a:p>
          <a:pPr marL="0" lvl="0" indent="0" algn="l" defTabSz="533400">
            <a:lnSpc>
              <a:spcPct val="100000"/>
            </a:lnSpc>
            <a:spcBef>
              <a:spcPct val="0"/>
            </a:spcBef>
            <a:spcAft>
              <a:spcPct val="35000"/>
            </a:spcAft>
            <a:buSzPts val="1000"/>
            <a:buFont typeface="Courier New" panose="02070309020205020404" pitchFamily="49" charset="0"/>
            <a:buNone/>
          </a:pPr>
          <a:r>
            <a:rPr lang="en-US" sz="1200" kern="1200" dirty="0"/>
            <a:t> Nurses with a </a:t>
          </a:r>
          <a:r>
            <a:rPr lang="en-US" sz="1200" b="1" kern="1200" dirty="0"/>
            <a:t>poor work-life balance</a:t>
          </a:r>
          <a:r>
            <a:rPr lang="en-US" sz="1200" kern="1200" dirty="0"/>
            <a:t> exhibit the highest attrition rates:</a:t>
          </a:r>
        </a:p>
        <a:p>
          <a:pPr marL="0" lvl="0" indent="0" algn="l" defTabSz="533400">
            <a:lnSpc>
              <a:spcPct val="100000"/>
            </a:lnSpc>
            <a:spcBef>
              <a:spcPct val="0"/>
            </a:spcBef>
            <a:spcAft>
              <a:spcPct val="35000"/>
            </a:spcAft>
            <a:buSzPts val="1000"/>
            <a:buFont typeface="Wingdings" panose="05000000000000000000" pitchFamily="2" charset="2"/>
            <a:buNone/>
          </a:pPr>
          <a:r>
            <a:rPr lang="en-US" sz="1200" b="1" kern="1200" dirty="0"/>
            <a:t> Female Nurses</a:t>
          </a:r>
          <a:r>
            <a:rPr lang="en-US" sz="1200" kern="1200" dirty="0"/>
            <a:t>: </a:t>
          </a:r>
          <a:r>
            <a:rPr lang="en-US" sz="1200" b="1" kern="1200" dirty="0">
              <a:solidFill>
                <a:srgbClr val="9C0000"/>
              </a:solidFill>
            </a:rPr>
            <a:t>46.2%</a:t>
          </a:r>
        </a:p>
        <a:p>
          <a:pPr marL="0" lvl="0" indent="0" algn="l" defTabSz="533400">
            <a:lnSpc>
              <a:spcPct val="100000"/>
            </a:lnSpc>
            <a:spcBef>
              <a:spcPct val="0"/>
            </a:spcBef>
            <a:spcAft>
              <a:spcPct val="35000"/>
            </a:spcAft>
            <a:buSzPts val="1000"/>
            <a:buFont typeface="Wingdings" panose="05000000000000000000" pitchFamily="2" charset="2"/>
            <a:buNone/>
          </a:pPr>
          <a:r>
            <a:rPr lang="en-US" sz="1200" b="1" kern="1200" dirty="0"/>
            <a:t> Male Nurses</a:t>
          </a:r>
          <a:r>
            <a:rPr lang="en-US" sz="1200" kern="1200" dirty="0"/>
            <a:t>: </a:t>
          </a:r>
          <a:r>
            <a:rPr lang="en-US" sz="1200" b="1" kern="1200" dirty="0">
              <a:solidFill>
                <a:srgbClr val="9C0000"/>
              </a:solidFill>
            </a:rPr>
            <a:t>40.0%</a:t>
          </a:r>
          <a:r>
            <a:rPr lang="en-US" sz="1200" kern="1200" dirty="0"/>
            <a:t>.</a:t>
          </a:r>
        </a:p>
        <a:p>
          <a:pPr marL="0" lvl="0" indent="0" algn="l" defTabSz="533400">
            <a:lnSpc>
              <a:spcPct val="100000"/>
            </a:lnSpc>
            <a:spcBef>
              <a:spcPct val="0"/>
            </a:spcBef>
            <a:spcAft>
              <a:spcPct val="35000"/>
            </a:spcAft>
            <a:buSzPts val="1000"/>
            <a:buFont typeface="Courier New" panose="02070309020205020404" pitchFamily="49" charset="0"/>
            <a:buNone/>
          </a:pPr>
          <a:r>
            <a:rPr lang="en-US" sz="1200" kern="1200" dirty="0"/>
            <a:t> Attrition is significantly lower for those with a </a:t>
          </a:r>
          <a:r>
            <a:rPr lang="en-US" sz="1200" b="1" kern="1200" dirty="0"/>
            <a:t>very good work-life balance</a:t>
          </a:r>
          <a:r>
            <a:rPr lang="en-US" sz="1200" kern="1200" dirty="0"/>
            <a:t>:</a:t>
          </a:r>
        </a:p>
        <a:p>
          <a:pPr marL="0" lvl="0" indent="0" algn="l" defTabSz="533400">
            <a:lnSpc>
              <a:spcPct val="100000"/>
            </a:lnSpc>
            <a:spcBef>
              <a:spcPct val="0"/>
            </a:spcBef>
            <a:spcAft>
              <a:spcPct val="35000"/>
            </a:spcAft>
            <a:buNone/>
          </a:pPr>
          <a:r>
            <a:rPr lang="en-US" sz="1200" b="1" kern="1200" dirty="0"/>
            <a:t> Female Nurses</a:t>
          </a:r>
          <a:r>
            <a:rPr lang="en-US" sz="1200" kern="1200" dirty="0"/>
            <a:t>: </a:t>
          </a:r>
          <a:r>
            <a:rPr lang="en-US" sz="1200" b="1" kern="1200" dirty="0">
              <a:solidFill>
                <a:srgbClr val="9C0000"/>
              </a:solidFill>
            </a:rPr>
            <a:t>20.0%.</a:t>
          </a:r>
        </a:p>
      </dsp:txBody>
      <dsp:txXfrm>
        <a:off x="63565" y="239894"/>
        <a:ext cx="2519746" cy="2026859"/>
      </dsp:txXfrm>
    </dsp:sp>
    <dsp:sp modelId="{ABCE0C59-D452-4668-9DD8-3D864F14FCE7}">
      <dsp:nvSpPr>
        <dsp:cNvPr id="0" name=""/>
        <dsp:cNvSpPr/>
      </dsp:nvSpPr>
      <dsp:spPr>
        <a:xfrm rot="20927609">
          <a:off x="1206756" y="2816999"/>
          <a:ext cx="2411202" cy="4905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A5FDEB-3C33-4DB2-BEC9-3B13A46E014A}">
      <dsp:nvSpPr>
        <dsp:cNvPr id="0" name=""/>
        <dsp:cNvSpPr/>
      </dsp:nvSpPr>
      <dsp:spPr>
        <a:xfrm>
          <a:off x="8659" y="2650766"/>
          <a:ext cx="2629558" cy="217835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SzPts val="1000"/>
            <a:buFont typeface="Symbol" panose="05050102010706020507" pitchFamily="18" charset="2"/>
            <a:buNone/>
          </a:pPr>
          <a:r>
            <a:rPr lang="en-US" sz="1600" b="1" kern="1200" dirty="0">
              <a:solidFill>
                <a:schemeClr val="bg1"/>
              </a:solidFill>
            </a:rPr>
            <a:t>Insights</a:t>
          </a:r>
          <a:r>
            <a:rPr lang="en-US" sz="1600" kern="1200" dirty="0">
              <a:solidFill>
                <a:schemeClr val="bg1"/>
              </a:solidFill>
            </a:rPr>
            <a:t>:</a:t>
          </a:r>
        </a:p>
        <a:p>
          <a:pPr marL="57150" lvl="1" indent="-57150" algn="l" defTabSz="466725">
            <a:lnSpc>
              <a:spcPct val="90000"/>
            </a:lnSpc>
            <a:spcBef>
              <a:spcPct val="0"/>
            </a:spcBef>
            <a:spcAft>
              <a:spcPct val="15000"/>
            </a:spcAft>
            <a:buSzPts val="1000"/>
            <a:buFont typeface="Courier New" panose="02070309020205020404" pitchFamily="49" charset="0"/>
            <a:buNone/>
          </a:pPr>
          <a:r>
            <a:rPr lang="en-US" sz="1050" kern="1200" dirty="0"/>
            <a:t>Work-life balance is a critical factor in retaining nurses, with significant disparities between satisfaction levels.</a:t>
          </a:r>
        </a:p>
        <a:p>
          <a:pPr marL="57150" lvl="1" indent="-57150" algn="l" defTabSz="466725">
            <a:lnSpc>
              <a:spcPct val="90000"/>
            </a:lnSpc>
            <a:spcBef>
              <a:spcPct val="0"/>
            </a:spcBef>
            <a:spcAft>
              <a:spcPct val="15000"/>
            </a:spcAft>
            <a:buSzPts val="1000"/>
            <a:buFont typeface="Courier New" panose="02070309020205020404" pitchFamily="49" charset="0"/>
            <a:buNone/>
          </a:pPr>
          <a:endParaRPr lang="en-US" sz="1050" kern="1200" dirty="0"/>
        </a:p>
        <a:p>
          <a:pPr marL="57150" lvl="1" indent="-57150" algn="l" defTabSz="466725">
            <a:lnSpc>
              <a:spcPct val="90000"/>
            </a:lnSpc>
            <a:spcBef>
              <a:spcPct val="0"/>
            </a:spcBef>
            <a:spcAft>
              <a:spcPct val="15000"/>
            </a:spcAft>
            <a:buSzPts val="1000"/>
            <a:buFont typeface="Courier New" panose="02070309020205020404" pitchFamily="49" charset="0"/>
            <a:buNone/>
          </a:pPr>
          <a:r>
            <a:rPr lang="en-US" sz="1050" kern="1200" dirty="0"/>
            <a:t>Female nurses seem disproportionately affected by poor work-life balance, likely due to additional familial or societal responsibilities</a:t>
          </a:r>
          <a:r>
            <a:rPr lang="en-US" sz="900" kern="1200" dirty="0"/>
            <a:t>.</a:t>
          </a:r>
        </a:p>
      </dsp:txBody>
      <dsp:txXfrm>
        <a:off x="72461" y="2714568"/>
        <a:ext cx="2501954" cy="2050752"/>
      </dsp:txXfrm>
    </dsp:sp>
    <dsp:sp modelId="{8C6F0FFD-0847-4186-AB21-FB47DAEB4D32}">
      <dsp:nvSpPr>
        <dsp:cNvPr id="0" name=""/>
        <dsp:cNvSpPr/>
      </dsp:nvSpPr>
      <dsp:spPr>
        <a:xfrm>
          <a:off x="3339225" y="1159881"/>
          <a:ext cx="2862763" cy="36493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SzPts val="1000"/>
            <a:buFont typeface="Symbol" panose="05050102010706020507" pitchFamily="18" charset="2"/>
            <a:buNone/>
          </a:pPr>
          <a:r>
            <a:rPr lang="en-US" sz="1200" b="1" kern="1200" dirty="0">
              <a:solidFill>
                <a:schemeClr val="bg1"/>
              </a:solidFill>
            </a:rPr>
            <a:t>High-Risk Segments:</a:t>
          </a:r>
        </a:p>
        <a:p>
          <a:pPr marL="0" lvl="0" indent="0" algn="l" defTabSz="533400">
            <a:lnSpc>
              <a:spcPct val="90000"/>
            </a:lnSpc>
            <a:spcBef>
              <a:spcPct val="0"/>
            </a:spcBef>
            <a:spcAft>
              <a:spcPct val="35000"/>
            </a:spcAft>
            <a:buFont typeface="Arial" panose="020B0604020202020204" pitchFamily="34" charset="0"/>
            <a:buNone/>
          </a:pPr>
          <a:r>
            <a:rPr lang="en-US" sz="1200" kern="1200" dirty="0"/>
            <a:t>Female nurses with poor work-life balance.</a:t>
          </a:r>
        </a:p>
        <a:p>
          <a:pPr marL="0" lvl="0" indent="0" algn="l" defTabSz="533400">
            <a:lnSpc>
              <a:spcPct val="90000"/>
            </a:lnSpc>
            <a:spcBef>
              <a:spcPct val="0"/>
            </a:spcBef>
            <a:spcAft>
              <a:spcPct val="35000"/>
            </a:spcAft>
            <a:buFont typeface="Arial" panose="020B0604020202020204" pitchFamily="34" charset="0"/>
            <a:buNone/>
          </a:pPr>
          <a:r>
            <a:rPr lang="en-US" sz="1200" kern="1200" dirty="0"/>
            <a:t>Nurses not involved in their roles or dissatisfied with their environment.</a:t>
          </a:r>
        </a:p>
        <a:p>
          <a:pPr marL="0" lvl="0" indent="0" algn="l" defTabSz="533400">
            <a:lnSpc>
              <a:spcPct val="90000"/>
            </a:lnSpc>
            <a:spcBef>
              <a:spcPct val="0"/>
            </a:spcBef>
            <a:spcAft>
              <a:spcPct val="35000"/>
            </a:spcAft>
            <a:buFont typeface="Arial" panose="020B0604020202020204" pitchFamily="34" charset="0"/>
            <a:buNone/>
          </a:pPr>
          <a:r>
            <a:rPr lang="en-US" sz="1200" kern="1200" dirty="0"/>
            <a:t>Employees in undefined or unstructured job roles.</a:t>
          </a:r>
        </a:p>
        <a:p>
          <a:pPr marL="0" lvl="0" indent="0" algn="l" defTabSz="533400">
            <a:lnSpc>
              <a:spcPct val="90000"/>
            </a:lnSpc>
            <a:spcBef>
              <a:spcPct val="0"/>
            </a:spcBef>
            <a:spcAft>
              <a:spcPct val="35000"/>
            </a:spcAft>
            <a:buNone/>
          </a:pPr>
          <a:endParaRPr lang="en-US" sz="1200" b="1" kern="1200" dirty="0"/>
        </a:p>
        <a:p>
          <a:pPr marL="0" lvl="0" indent="0" algn="l" defTabSz="533400">
            <a:lnSpc>
              <a:spcPct val="90000"/>
            </a:lnSpc>
            <a:spcBef>
              <a:spcPct val="0"/>
            </a:spcBef>
            <a:spcAft>
              <a:spcPct val="35000"/>
            </a:spcAft>
            <a:buNone/>
          </a:pPr>
          <a:r>
            <a:rPr lang="en-US" sz="1200" b="1" kern="1200" dirty="0">
              <a:solidFill>
                <a:schemeClr val="bg1"/>
              </a:solidFill>
            </a:rPr>
            <a:t>Key Drivers of Satisfaction</a:t>
          </a:r>
          <a:r>
            <a:rPr lang="en-US" sz="1200" kern="1200" dirty="0"/>
            <a:t>:</a:t>
          </a:r>
        </a:p>
        <a:p>
          <a:pPr marL="0" lvl="0" indent="0" algn="l" defTabSz="533400">
            <a:lnSpc>
              <a:spcPct val="90000"/>
            </a:lnSpc>
            <a:spcBef>
              <a:spcPct val="0"/>
            </a:spcBef>
            <a:spcAft>
              <a:spcPct val="35000"/>
            </a:spcAft>
            <a:buFont typeface="Arial" panose="020B0604020202020204" pitchFamily="34" charset="0"/>
            <a:buNone/>
          </a:pPr>
          <a:r>
            <a:rPr lang="en-US" sz="1200" kern="1200" dirty="0"/>
            <a:t>Strong relationships with colleagues and management.</a:t>
          </a:r>
        </a:p>
        <a:p>
          <a:pPr marL="0" lvl="0" indent="0" algn="l" defTabSz="533400">
            <a:lnSpc>
              <a:spcPct val="90000"/>
            </a:lnSpc>
            <a:spcBef>
              <a:spcPct val="0"/>
            </a:spcBef>
            <a:spcAft>
              <a:spcPct val="35000"/>
            </a:spcAft>
            <a:buFont typeface="Arial" panose="020B0604020202020204" pitchFamily="34" charset="0"/>
            <a:buNone/>
          </a:pPr>
          <a:r>
            <a:rPr lang="en-US" sz="1200" kern="1200" dirty="0"/>
            <a:t>Defined roles, job involvement, and structured schedules.</a:t>
          </a:r>
        </a:p>
        <a:p>
          <a:pPr marL="0" lvl="0" indent="0" algn="l" defTabSz="533400">
            <a:lnSpc>
              <a:spcPct val="90000"/>
            </a:lnSpc>
            <a:spcBef>
              <a:spcPct val="0"/>
            </a:spcBef>
            <a:spcAft>
              <a:spcPct val="35000"/>
            </a:spcAft>
            <a:buFont typeface="Arial" panose="020B0604020202020204" pitchFamily="34" charset="0"/>
            <a:buNone/>
          </a:pPr>
          <a:r>
            <a:rPr lang="en-US" sz="1200" kern="1200" dirty="0"/>
            <a:t>Safe and resourceful work environments..</a:t>
          </a:r>
        </a:p>
        <a:p>
          <a:pPr marL="57150" lvl="1" indent="-57150" algn="l" defTabSz="400050">
            <a:lnSpc>
              <a:spcPct val="90000"/>
            </a:lnSpc>
            <a:spcBef>
              <a:spcPct val="0"/>
            </a:spcBef>
            <a:spcAft>
              <a:spcPct val="15000"/>
            </a:spcAft>
            <a:buChar char="•"/>
          </a:pPr>
          <a:endParaRPr lang="en-US" sz="900" kern="1200" dirty="0"/>
        </a:p>
      </dsp:txBody>
      <dsp:txXfrm>
        <a:off x="3423072" y="1243728"/>
        <a:ext cx="2695069" cy="34816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F9EB-8714-46E8-B101-EA39E0F03E87}">
      <dsp:nvSpPr>
        <dsp:cNvPr id="0" name=""/>
        <dsp:cNvSpPr/>
      </dsp:nvSpPr>
      <dsp:spPr>
        <a:xfrm>
          <a:off x="0" y="47107"/>
          <a:ext cx="4100176" cy="236596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bg1"/>
              </a:solidFill>
            </a:rPr>
            <a:t>Observation</a:t>
          </a:r>
          <a:r>
            <a:rPr lang="en-US" sz="1700" kern="1200" dirty="0">
              <a:solidFill>
                <a:schemeClr val="bg1"/>
              </a:solidFill>
            </a:rPr>
            <a:t>:</a:t>
          </a:r>
        </a:p>
        <a:p>
          <a:pPr marL="114300" lvl="1" indent="-114300" algn="l" defTabSz="577850">
            <a:lnSpc>
              <a:spcPct val="90000"/>
            </a:lnSpc>
            <a:spcBef>
              <a:spcPct val="0"/>
            </a:spcBef>
            <a:spcAft>
              <a:spcPct val="15000"/>
            </a:spcAft>
            <a:buChar char="•"/>
          </a:pPr>
          <a:r>
            <a:rPr lang="en-US" sz="1300" kern="1200" dirty="0"/>
            <a:t>The first year of employment sees the highest attrition rate </a:t>
          </a:r>
          <a:r>
            <a:rPr lang="en-US" sz="1300" b="1" kern="1200" dirty="0">
              <a:solidFill>
                <a:srgbClr val="C00000"/>
              </a:solidFill>
            </a:rPr>
            <a:t>(41.7%), </a:t>
          </a:r>
          <a:r>
            <a:rPr lang="en-US" sz="1300" kern="1200" dirty="0"/>
            <a:t>a critical red flag.</a:t>
          </a:r>
        </a:p>
        <a:p>
          <a:pPr marL="114300" lvl="1" indent="-114300" algn="l" defTabSz="577850">
            <a:lnSpc>
              <a:spcPct val="90000"/>
            </a:lnSpc>
            <a:spcBef>
              <a:spcPct val="0"/>
            </a:spcBef>
            <a:spcAft>
              <a:spcPct val="15000"/>
            </a:spcAft>
            <a:buChar char="•"/>
          </a:pPr>
          <a:r>
            <a:rPr lang="en-US" sz="1300" kern="1200" dirty="0"/>
            <a:t>Attrition rates decline sharply to around </a:t>
          </a:r>
          <a:r>
            <a:rPr lang="en-US" sz="1300" b="1" kern="1200" dirty="0">
              <a:solidFill>
                <a:srgbClr val="C00000"/>
              </a:solidFill>
            </a:rPr>
            <a:t>6%-8%</a:t>
          </a:r>
          <a:r>
            <a:rPr lang="en-US" sz="1300" kern="1200" dirty="0">
              <a:solidFill>
                <a:srgbClr val="C00000"/>
              </a:solidFill>
            </a:rPr>
            <a:t> </a:t>
          </a:r>
          <a:r>
            <a:rPr lang="en-US" sz="1300" kern="1200" dirty="0"/>
            <a:t>by years 3-10, then increase after 20 years (</a:t>
          </a:r>
          <a:r>
            <a:rPr lang="en-US" sz="1300" b="1" kern="1200" dirty="0"/>
            <a:t>50%</a:t>
          </a:r>
          <a:r>
            <a:rPr lang="en-US" sz="1300" kern="1200" dirty="0"/>
            <a:t>).</a:t>
          </a:r>
        </a:p>
      </dsp:txBody>
      <dsp:txXfrm>
        <a:off x="69297" y="116404"/>
        <a:ext cx="3961582" cy="2227375"/>
      </dsp:txXfrm>
    </dsp:sp>
    <dsp:sp modelId="{4B7F15F2-A885-480F-AB91-1A56AFA3BA78}">
      <dsp:nvSpPr>
        <dsp:cNvPr id="0" name=""/>
        <dsp:cNvSpPr/>
      </dsp:nvSpPr>
      <dsp:spPr>
        <a:xfrm rot="5400000">
          <a:off x="1623863" y="2449032"/>
          <a:ext cx="852449" cy="1064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730682" y="2555151"/>
        <a:ext cx="638812" cy="596714"/>
      </dsp:txXfrm>
    </dsp:sp>
    <dsp:sp modelId="{FA0E5B40-76BD-4C63-962A-94294AC97544}">
      <dsp:nvSpPr>
        <dsp:cNvPr id="0" name=""/>
        <dsp:cNvSpPr/>
      </dsp:nvSpPr>
      <dsp:spPr>
        <a:xfrm>
          <a:off x="0" y="3549675"/>
          <a:ext cx="4100176" cy="236596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bg1"/>
              </a:solidFill>
            </a:rPr>
            <a:t>Insights</a:t>
          </a:r>
          <a:r>
            <a:rPr lang="en-US" sz="1700" kern="1200" dirty="0">
              <a:solidFill>
                <a:schemeClr val="bg1"/>
              </a:solidFill>
            </a:rPr>
            <a:t>:</a:t>
          </a:r>
        </a:p>
        <a:p>
          <a:pPr marL="114300" lvl="1" indent="-114300" algn="l" defTabSz="577850">
            <a:lnSpc>
              <a:spcPct val="90000"/>
            </a:lnSpc>
            <a:spcBef>
              <a:spcPct val="0"/>
            </a:spcBef>
            <a:spcAft>
              <a:spcPct val="15000"/>
            </a:spcAft>
            <a:buChar char="•"/>
          </a:pPr>
          <a:r>
            <a:rPr lang="en-US" sz="1300" kern="1200" dirty="0"/>
            <a:t>Early-stage attrition is often linked to poor onboarding, lack of cultural fit, or unmet expectations.</a:t>
          </a:r>
        </a:p>
        <a:p>
          <a:pPr marL="114300" lvl="1" indent="-114300" algn="l" defTabSz="577850">
            <a:lnSpc>
              <a:spcPct val="90000"/>
            </a:lnSpc>
            <a:spcBef>
              <a:spcPct val="0"/>
            </a:spcBef>
            <a:spcAft>
              <a:spcPct val="15000"/>
            </a:spcAft>
            <a:buChar char="•"/>
          </a:pPr>
          <a:r>
            <a:rPr lang="en-US" sz="1300" kern="1200"/>
            <a:t>Late-career attrition could be due to retirement, burnout, or a lack of incentives for long-tenured employees.</a:t>
          </a:r>
        </a:p>
        <a:p>
          <a:pPr marL="114300" lvl="1" indent="-114300" algn="l" defTabSz="577850">
            <a:lnSpc>
              <a:spcPct val="90000"/>
            </a:lnSpc>
            <a:spcBef>
              <a:spcPct val="0"/>
            </a:spcBef>
            <a:spcAft>
              <a:spcPct val="15000"/>
            </a:spcAft>
            <a:buChar char="•"/>
          </a:pPr>
          <a:r>
            <a:rPr lang="en-US" sz="1300" kern="1200"/>
            <a:t>Introduce tailored retention initiatives for new hires and long-serving nurses, such as mentorship for early-stage employees and rewards for tenure milestones.</a:t>
          </a:r>
        </a:p>
      </dsp:txBody>
      <dsp:txXfrm>
        <a:off x="69297" y="3618972"/>
        <a:ext cx="3961582" cy="22273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C295F-14A9-45B8-B922-D8DAF7BDEB65}">
      <dsp:nvSpPr>
        <dsp:cNvPr id="0" name=""/>
        <dsp:cNvSpPr/>
      </dsp:nvSpPr>
      <dsp:spPr>
        <a:xfrm>
          <a:off x="254999" y="25523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607F09-872A-42A5-AAA7-DC4E3ABC4C6C}">
      <dsp:nvSpPr>
        <dsp:cNvPr id="0" name=""/>
        <dsp:cNvSpPr/>
      </dsp:nvSpPr>
      <dsp:spPr>
        <a:xfrm>
          <a:off x="254999" y="189943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a:t>Short-Term Actions</a:t>
          </a:r>
          <a:r>
            <a:rPr lang="en-US" sz="3600" kern="1200"/>
            <a:t>:</a:t>
          </a:r>
        </a:p>
      </dsp:txBody>
      <dsp:txXfrm>
        <a:off x="254999" y="1899434"/>
        <a:ext cx="4320000" cy="648000"/>
      </dsp:txXfrm>
    </dsp:sp>
    <dsp:sp modelId="{0D9FCD63-6628-4C84-AE22-902DDC4A148F}">
      <dsp:nvSpPr>
        <dsp:cNvPr id="0" name=""/>
        <dsp:cNvSpPr/>
      </dsp:nvSpPr>
      <dsp:spPr>
        <a:xfrm>
          <a:off x="150671" y="2608921"/>
          <a:ext cx="4528656" cy="720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Font typeface="Wingdings" panose="05000000000000000000" pitchFamily="2" charset="2"/>
            <a:buNone/>
          </a:pPr>
          <a:r>
            <a:rPr lang="en-US" sz="1700" kern="1200" dirty="0"/>
            <a:t>Address workload disparities through immediate staffing adjustments.</a:t>
          </a:r>
        </a:p>
        <a:p>
          <a:pPr marL="0" lvl="0" indent="0" algn="l" defTabSz="755650">
            <a:lnSpc>
              <a:spcPct val="90000"/>
            </a:lnSpc>
            <a:spcBef>
              <a:spcPct val="0"/>
            </a:spcBef>
            <a:spcAft>
              <a:spcPct val="35000"/>
            </a:spcAft>
            <a:buNone/>
          </a:pPr>
          <a:r>
            <a:rPr lang="en-US" sz="1700" kern="1200"/>
            <a:t>Enhance salary structures for low-income nurses.</a:t>
          </a:r>
        </a:p>
      </dsp:txBody>
      <dsp:txXfrm>
        <a:off x="150671" y="2608921"/>
        <a:ext cx="4528656" cy="720692"/>
      </dsp:txXfrm>
    </dsp:sp>
    <dsp:sp modelId="{7D4D7CF2-ADA3-4238-9310-EA330A0972BD}">
      <dsp:nvSpPr>
        <dsp:cNvPr id="0" name=""/>
        <dsp:cNvSpPr/>
      </dsp:nvSpPr>
      <dsp:spPr>
        <a:xfrm>
          <a:off x="5435327" y="25523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914604-FA62-46B4-9C4B-4067E009A044}">
      <dsp:nvSpPr>
        <dsp:cNvPr id="0" name=""/>
        <dsp:cNvSpPr/>
      </dsp:nvSpPr>
      <dsp:spPr>
        <a:xfrm>
          <a:off x="5435327" y="189943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a:t>Long-Term Actions</a:t>
          </a:r>
          <a:r>
            <a:rPr lang="en-US" sz="3600" kern="1200"/>
            <a:t>:</a:t>
          </a:r>
        </a:p>
      </dsp:txBody>
      <dsp:txXfrm>
        <a:off x="5435327" y="1899434"/>
        <a:ext cx="4320000" cy="648000"/>
      </dsp:txXfrm>
    </dsp:sp>
    <dsp:sp modelId="{69127F51-E613-4163-BB40-2048850F586E}">
      <dsp:nvSpPr>
        <dsp:cNvPr id="0" name=""/>
        <dsp:cNvSpPr/>
      </dsp:nvSpPr>
      <dsp:spPr>
        <a:xfrm>
          <a:off x="5435327" y="2608921"/>
          <a:ext cx="4320000" cy="720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Develop professional growth programs.</a:t>
          </a:r>
        </a:p>
        <a:p>
          <a:pPr marL="0" lvl="0" indent="0" algn="l" defTabSz="755650">
            <a:lnSpc>
              <a:spcPct val="90000"/>
            </a:lnSpc>
            <a:spcBef>
              <a:spcPct val="0"/>
            </a:spcBef>
            <a:spcAft>
              <a:spcPct val="35000"/>
            </a:spcAft>
            <a:buNone/>
          </a:pPr>
          <a:r>
            <a:rPr lang="en-US" sz="1700" kern="1200"/>
            <a:t>Implement wellness initiatives and managerial training.</a:t>
          </a:r>
        </a:p>
      </dsp:txBody>
      <dsp:txXfrm>
        <a:off x="5435327" y="2608921"/>
        <a:ext cx="4320000" cy="72069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12/11/2024</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12/11/2024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5E308-3EB4-F420-0FC8-AB3956505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9ADCC-F801-AFDF-279C-07944B629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F0399-6C4F-6497-0969-EC943434A4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687851-4012-64F9-F54B-99C26EE9780F}"/>
              </a:ext>
            </a:extLst>
          </p:cNvPr>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3532132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01B5A-F5E3-0F6C-B259-31908E642E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7CD97-82D7-6B81-DF9E-6D3E9B505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CEB05-CF61-979E-412D-8296B5C9C7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6861B2-F515-C49E-0EE9-710E154A49F3}"/>
              </a:ext>
            </a:extLst>
          </p:cNvPr>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2304238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7CBA2-90E8-0826-6725-0076A1BEF0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AA146-810C-6F4F-C45F-B76FD7649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A80D8-721F-885B-1F94-9C2D006910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0A24B6-5048-6614-0544-77E3F57AB8FA}"/>
              </a:ext>
            </a:extLst>
          </p:cNvPr>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429540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F244E-2881-758A-CF17-D39430FA34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D5A5C-D855-6151-DB46-6EF8E11557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41D786-B4C1-C763-7408-0131F4A99E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53D207-84E5-C632-A9D3-B47688267F9F}"/>
              </a:ext>
            </a:extLst>
          </p:cNvPr>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3208361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14</a:t>
            </a:fld>
            <a:endParaRPr lang="en-US" dirty="0"/>
          </a:p>
        </p:txBody>
      </p:sp>
    </p:spTree>
    <p:extLst>
      <p:ext uri="{BB962C8B-B14F-4D97-AF65-F5344CB8AC3E}">
        <p14:creationId xmlns:p14="http://schemas.microsoft.com/office/powerpoint/2010/main" val="1174803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02594-C830-8B7E-2819-C1F4CE0F7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D357C-D708-A61A-F4AD-E62A6AFD3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031C2-CE54-C520-EFA3-7776DE50B9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C280CC-56B6-EE88-F694-9F7E23E2800E}"/>
              </a:ext>
            </a:extLst>
          </p:cNvPr>
          <p:cNvSpPr>
            <a:spLocks noGrp="1"/>
          </p:cNvSpPr>
          <p:nvPr>
            <p:ph type="sldNum" sz="quarter" idx="5"/>
          </p:nvPr>
        </p:nvSpPr>
        <p:spPr/>
        <p:txBody>
          <a:bodyPr/>
          <a:lstStyle/>
          <a:p>
            <a:fld id="{B63359F2-43EF-4812-9DC0-98C0B1A40681}" type="slidenum">
              <a:rPr lang="en-US" smtClean="0"/>
              <a:t>15</a:t>
            </a:fld>
            <a:endParaRPr lang="en-US" dirty="0"/>
          </a:p>
        </p:txBody>
      </p:sp>
    </p:spTree>
    <p:extLst>
      <p:ext uri="{BB962C8B-B14F-4D97-AF65-F5344CB8AC3E}">
        <p14:creationId xmlns:p14="http://schemas.microsoft.com/office/powerpoint/2010/main" val="1534298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16</a:t>
            </a:fld>
            <a:endParaRPr lang="en-US" dirty="0"/>
          </a:p>
        </p:txBody>
      </p:sp>
    </p:spTree>
    <p:extLst>
      <p:ext uri="{BB962C8B-B14F-4D97-AF65-F5344CB8AC3E}">
        <p14:creationId xmlns:p14="http://schemas.microsoft.com/office/powerpoint/2010/main" val="3509670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C9310-8909-B29B-5AC9-72693BB79A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30E6E-AFC1-2D7F-A8F9-23F6BFC9B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D0B50-AEA4-1DE9-9D9A-38E0BA8A60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BF3708-7EA2-C412-4EE1-83F8DB0D5E32}"/>
              </a:ext>
            </a:extLst>
          </p:cNvPr>
          <p:cNvSpPr>
            <a:spLocks noGrp="1"/>
          </p:cNvSpPr>
          <p:nvPr>
            <p:ph type="sldNum" sz="quarter" idx="5"/>
          </p:nvPr>
        </p:nvSpPr>
        <p:spPr/>
        <p:txBody>
          <a:bodyPr/>
          <a:lstStyle/>
          <a:p>
            <a:fld id="{B63359F2-43EF-4812-9DC0-98C0B1A40681}" type="slidenum">
              <a:rPr lang="en-US" smtClean="0"/>
              <a:t>17</a:t>
            </a:fld>
            <a:endParaRPr lang="en-US" dirty="0"/>
          </a:p>
        </p:txBody>
      </p:sp>
    </p:spTree>
    <p:extLst>
      <p:ext uri="{BB962C8B-B14F-4D97-AF65-F5344CB8AC3E}">
        <p14:creationId xmlns:p14="http://schemas.microsoft.com/office/powerpoint/2010/main" val="3243109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19</a:t>
            </a:fld>
            <a:endParaRPr lang="en-US" dirty="0"/>
          </a:p>
        </p:txBody>
      </p:sp>
    </p:spTree>
    <p:extLst>
      <p:ext uri="{BB962C8B-B14F-4D97-AF65-F5344CB8AC3E}">
        <p14:creationId xmlns:p14="http://schemas.microsoft.com/office/powerpoint/2010/main" val="2529020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D994D-E11F-B348-9F67-B54420D15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F55F82-03D8-F35A-08D5-1CD662E39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AEEAD-4FD8-CEA1-AD0A-BF25216E13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B7FA5E-6922-D122-E585-0F703CD219DD}"/>
              </a:ext>
            </a:extLst>
          </p:cNvPr>
          <p:cNvSpPr>
            <a:spLocks noGrp="1"/>
          </p:cNvSpPr>
          <p:nvPr>
            <p:ph type="sldNum" sz="quarter" idx="5"/>
          </p:nvPr>
        </p:nvSpPr>
        <p:spPr/>
        <p:txBody>
          <a:bodyPr/>
          <a:lstStyle/>
          <a:p>
            <a:fld id="{B63359F2-43EF-4812-9DC0-98C0B1A40681}" type="slidenum">
              <a:rPr lang="en-US" smtClean="0"/>
              <a:t>20</a:t>
            </a:fld>
            <a:endParaRPr lang="en-US" dirty="0"/>
          </a:p>
        </p:txBody>
      </p:sp>
    </p:spTree>
    <p:extLst>
      <p:ext uri="{BB962C8B-B14F-4D97-AF65-F5344CB8AC3E}">
        <p14:creationId xmlns:p14="http://schemas.microsoft.com/office/powerpoint/2010/main" val="4253984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21</a:t>
            </a:fld>
            <a:endParaRPr lang="en-US" dirty="0"/>
          </a:p>
        </p:txBody>
      </p:sp>
    </p:spTree>
    <p:extLst>
      <p:ext uri="{BB962C8B-B14F-4D97-AF65-F5344CB8AC3E}">
        <p14:creationId xmlns:p14="http://schemas.microsoft.com/office/powerpoint/2010/main" val="1806707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22</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80545-B799-0CB5-D55F-57293E436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A29735-F059-4D69-EB0A-3DA176663B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902EA-17BA-8D5E-89F0-2ADD95664F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F28FBB-E372-F0C8-E641-AAD73DC78B91}"/>
              </a:ext>
            </a:extLst>
          </p:cNvPr>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45783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75D5B-AA82-8F70-CE76-E9387E7A6A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C5A07-E726-CA6B-CDCA-C6ECCA43EC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D5935-8FEE-44DA-EC8B-B5EE434826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358B3F-17F8-B6D0-C78E-40D173192023}"/>
              </a:ext>
            </a:extLst>
          </p:cNvPr>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1159292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A3A73-1C02-A664-46AD-3D4BED858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62479-F90E-6594-FE37-4A86A31756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B3124-DF62-88A0-BF8E-017297D7C1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1A3696-C025-B19E-81A3-E482F871A548}"/>
              </a:ext>
            </a:extLst>
          </p:cNvPr>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353227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AD701-B725-C313-B73F-4BF888F22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D6657-3A5F-4113-9DAA-B0242617E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52E3DD-E3D3-420B-21CB-CB67620533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A8F90A-6719-0E2B-9FE2-F05D98D04E30}"/>
              </a:ext>
            </a:extLst>
          </p:cNvPr>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31131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204702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22E4E-1366-CBBE-C7FD-1E6ADD451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146D4-B1DF-1B76-36B6-5E726C82F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FCB7D-3A6E-840B-1F05-1C4F1B183B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C24324-7BEF-16E6-5B3A-C30A5DABE2AC}"/>
              </a:ext>
            </a:extLst>
          </p:cNvPr>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2206027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r>
              <a:rPr lang="en-US"/>
              <a:t>20XX</a:t>
            </a:r>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36249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131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17175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2459269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55209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31748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44945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33741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69862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3375904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9760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25647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1369005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479029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5654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739314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289980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1730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078374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38992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448356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78644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37898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535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36973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481298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grpSp>
        <p:nvGrpSpPr>
          <p:cNvPr id="48" name="Group 47">
            <a:extLst>
              <a:ext uri="{FF2B5EF4-FFF2-40B4-BE49-F238E27FC236}">
                <a16:creationId xmlns:a16="http://schemas.microsoft.com/office/drawing/2014/main" id="{45E5D8D0-E7A3-D38D-463D-463F6215D370}"/>
              </a:ext>
            </a:extLst>
          </p:cNvPr>
          <p:cNvGrpSpPr/>
          <p:nvPr userDrawn="1"/>
        </p:nvGrpSpPr>
        <p:grpSpPr>
          <a:xfrm>
            <a:off x="428696" y="482137"/>
            <a:ext cx="11301155" cy="81191"/>
            <a:chOff x="428696" y="482137"/>
            <a:chExt cx="11301155" cy="81191"/>
          </a:xfrm>
        </p:grpSpPr>
        <p:sp>
          <p:nvSpPr>
            <p:cNvPr id="49" name="Rectangle 48">
              <a:extLst>
                <a:ext uri="{FF2B5EF4-FFF2-40B4-BE49-F238E27FC236}">
                  <a16:creationId xmlns:a16="http://schemas.microsoft.com/office/drawing/2014/main" id="{7F5D0F36-3A7E-A1E1-B39D-D5E09665E0D3}"/>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6A5AB67A-0F95-A6D0-5FE8-8F259F661CB5}"/>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C8D9810-5E18-415F-0CAA-6F3C8D66F151}"/>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8698057"/>
      </p:ext>
    </p:extLst>
  </p:cSld>
  <p:clrMap bg1="dk1" tx1="lt1" bg2="dk2" tx2="lt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 id="2147484211" r:id="rId22"/>
    <p:sldLayoutId id="2147484212" r:id="rId23"/>
    <p:sldLayoutId id="2147484213" r:id="rId24"/>
    <p:sldLayoutId id="2147484214" r:id="rId25"/>
    <p:sldLayoutId id="2147484215" r:id="rId26"/>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4.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sv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119743" y="2373086"/>
            <a:ext cx="4408713" cy="3983764"/>
          </a:xfrm>
        </p:spPr>
        <p:txBody>
          <a:bodyPr vert="horz" lIns="91440" tIns="45720" rIns="91440" bIns="45720" rtlCol="0" anchor="ctr">
            <a:normAutofit/>
          </a:bodyPr>
          <a:lstStyle/>
          <a:p>
            <a:pPr lvl="0" algn="ctr"/>
            <a:r>
              <a:rPr lang="en-US" sz="3200" b="1" dirty="0">
                <a:solidFill>
                  <a:schemeClr val="tx1"/>
                </a:solidFill>
                <a:cs typeface="Gisha" panose="020F0502020204030204" pitchFamily="34" charset="-79"/>
              </a:rPr>
              <a:t>Nurse Attrition Analysis and Strategic Retention Plan</a:t>
            </a:r>
            <a:br>
              <a:rPr lang="en-US" sz="3200" b="1" dirty="0">
                <a:solidFill>
                  <a:schemeClr val="tx1"/>
                </a:solidFill>
                <a:cs typeface="Gisha" panose="020F0502020204030204" pitchFamily="34" charset="-79"/>
              </a:rPr>
            </a:br>
            <a:br>
              <a:rPr lang="en-US" dirty="0">
                <a:solidFill>
                  <a:schemeClr val="tx1"/>
                </a:solidFill>
              </a:rPr>
            </a:br>
            <a:r>
              <a:rPr lang="en-US" sz="2400" i="1" dirty="0">
                <a:solidFill>
                  <a:schemeClr val="tx1"/>
                </a:solidFill>
              </a:rPr>
              <a:t>Data-Driven Insights and Actionable Recommendations</a:t>
            </a:r>
            <a:endParaRPr lang="en-US" i="1" dirty="0">
              <a:solidFill>
                <a:schemeClr val="tx1"/>
              </a:solidFill>
            </a:endParaRPr>
          </a:p>
        </p:txBody>
      </p:sp>
      <p:pic>
        <p:nvPicPr>
          <p:cNvPr id="5" name="Picture 4" descr="A doctor sitting at a desk with a computer&#10;&#10;Description automatically generated">
            <a:extLst>
              <a:ext uri="{FF2B5EF4-FFF2-40B4-BE49-F238E27FC236}">
                <a16:creationId xmlns:a16="http://schemas.microsoft.com/office/drawing/2014/main" id="{DBA2E876-27EB-3772-F3EF-F7F2DC26875C}"/>
              </a:ext>
            </a:extLst>
          </p:cNvPr>
          <p:cNvPicPr>
            <a:picLocks noChangeAspect="1"/>
          </p:cNvPicPr>
          <p:nvPr/>
        </p:nvPicPr>
        <p:blipFill>
          <a:blip r:embed="rId3"/>
          <a:stretch>
            <a:fillRect/>
          </a:stretch>
        </p:blipFill>
        <p:spPr>
          <a:xfrm>
            <a:off x="4654294" y="702365"/>
            <a:ext cx="7086151" cy="5899650"/>
          </a:xfrm>
          <a:prstGeom prst="rect">
            <a:avLst/>
          </a:prstGeom>
        </p:spPr>
      </p:pic>
    </p:spTree>
    <p:extLst>
      <p:ext uri="{BB962C8B-B14F-4D97-AF65-F5344CB8AC3E}">
        <p14:creationId xmlns:p14="http://schemas.microsoft.com/office/powerpoint/2010/main" val="10397590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354B0-D871-361F-0D23-B546A4FA475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339ED4F-2119-5D96-21A4-2A5AA055DFB5}"/>
              </a:ext>
            </a:extLst>
          </p:cNvPr>
          <p:cNvSpPr>
            <a:spLocks noGrp="1"/>
          </p:cNvSpPr>
          <p:nvPr>
            <p:ph type="title"/>
          </p:nvPr>
        </p:nvSpPr>
        <p:spPr>
          <a:xfrm>
            <a:off x="462038" y="594995"/>
            <a:ext cx="4082143" cy="587829"/>
          </a:xfrm>
        </p:spPr>
        <p:txBody>
          <a:bodyPr>
            <a:normAutofit/>
          </a:bodyPr>
          <a:lstStyle/>
          <a:p>
            <a:pPr algn="just"/>
            <a:r>
              <a:rPr lang="en-US" sz="3200" b="1" dirty="0">
                <a:effectLst/>
                <a:ea typeface="Calibri" panose="020F0502020204030204" pitchFamily="34" charset="0"/>
              </a:rPr>
              <a:t>Analysis Findings: </a:t>
            </a:r>
            <a:endParaRPr lang="en-US" sz="3200" dirty="0"/>
          </a:p>
        </p:txBody>
      </p:sp>
      <p:graphicFrame>
        <p:nvGraphicFramePr>
          <p:cNvPr id="19" name="Content Placeholder 2">
            <a:extLst>
              <a:ext uri="{FF2B5EF4-FFF2-40B4-BE49-F238E27FC236}">
                <a16:creationId xmlns:a16="http://schemas.microsoft.com/office/drawing/2014/main" id="{C406EA35-92C8-D8D3-00C6-F21918BD42BF}"/>
              </a:ext>
            </a:extLst>
          </p:cNvPr>
          <p:cNvGraphicFramePr>
            <a:graphicFrameLocks noGrp="1"/>
          </p:cNvGraphicFramePr>
          <p:nvPr>
            <p:ph sz="half" idx="2"/>
            <p:extLst>
              <p:ext uri="{D42A27DB-BD31-4B8C-83A1-F6EECF244321}">
                <p14:modId xmlns:p14="http://schemas.microsoft.com/office/powerpoint/2010/main" val="3912000026"/>
              </p:ext>
            </p:extLst>
          </p:nvPr>
        </p:nvGraphicFramePr>
        <p:xfrm>
          <a:off x="907669" y="1919602"/>
          <a:ext cx="4526844" cy="4549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6">
            <a:extLst>
              <a:ext uri="{FF2B5EF4-FFF2-40B4-BE49-F238E27FC236}">
                <a16:creationId xmlns:a16="http://schemas.microsoft.com/office/drawing/2014/main" id="{DBADE4D3-335B-1549-FD86-68BB5C61BFCD}"/>
              </a:ext>
            </a:extLst>
          </p:cNvPr>
          <p:cNvSpPr txBox="1">
            <a:spLocks/>
          </p:cNvSpPr>
          <p:nvPr/>
        </p:nvSpPr>
        <p:spPr>
          <a:xfrm>
            <a:off x="976552" y="1092019"/>
            <a:ext cx="3739722" cy="781354"/>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a:solidFill>
                  <a:schemeClr val="bg1"/>
                </a:solidFill>
                <a:effectLst/>
                <a:latin typeface="+mn-lt"/>
                <a:ea typeface="Calibri" panose="020F0502020204030204" pitchFamily="34" charset="0"/>
              </a:rPr>
              <a:t>Career Growth and Satisfaction</a:t>
            </a:r>
            <a:endParaRPr lang="en-US" sz="3200" dirty="0">
              <a:solidFill>
                <a:schemeClr val="bg1"/>
              </a:solidFill>
              <a:latin typeface="+mn-lt"/>
            </a:endParaRPr>
          </a:p>
        </p:txBody>
      </p:sp>
      <p:pic>
        <p:nvPicPr>
          <p:cNvPr id="7" name="Picture 6">
            <a:extLst>
              <a:ext uri="{FF2B5EF4-FFF2-40B4-BE49-F238E27FC236}">
                <a16:creationId xmlns:a16="http://schemas.microsoft.com/office/drawing/2014/main" id="{FEB01A5D-B50A-0455-7F78-B2D06A65C06B}"/>
              </a:ext>
            </a:extLst>
          </p:cNvPr>
          <p:cNvPicPr>
            <a:picLocks noChangeAspect="1"/>
          </p:cNvPicPr>
          <p:nvPr/>
        </p:nvPicPr>
        <p:blipFill>
          <a:blip r:embed="rId8"/>
          <a:stretch>
            <a:fillRect/>
          </a:stretch>
        </p:blipFill>
        <p:spPr>
          <a:xfrm>
            <a:off x="5797266" y="719855"/>
            <a:ext cx="6079080" cy="3474458"/>
          </a:xfrm>
          <a:prstGeom prst="rect">
            <a:avLst/>
          </a:prstGeom>
        </p:spPr>
      </p:pic>
      <p:pic>
        <p:nvPicPr>
          <p:cNvPr id="9" name="Picture 8">
            <a:extLst>
              <a:ext uri="{FF2B5EF4-FFF2-40B4-BE49-F238E27FC236}">
                <a16:creationId xmlns:a16="http://schemas.microsoft.com/office/drawing/2014/main" id="{860289FA-70C6-FE02-A7FC-35224AAE693D}"/>
              </a:ext>
            </a:extLst>
          </p:cNvPr>
          <p:cNvPicPr>
            <a:picLocks noChangeAspect="1"/>
          </p:cNvPicPr>
          <p:nvPr/>
        </p:nvPicPr>
        <p:blipFill>
          <a:blip r:embed="rId9"/>
          <a:stretch>
            <a:fillRect/>
          </a:stretch>
        </p:blipFill>
        <p:spPr>
          <a:xfrm>
            <a:off x="5797267" y="4247322"/>
            <a:ext cx="6079080" cy="2456687"/>
          </a:xfrm>
          <a:prstGeom prst="rect">
            <a:avLst/>
          </a:prstGeom>
        </p:spPr>
      </p:pic>
    </p:spTree>
    <p:extLst>
      <p:ext uri="{BB962C8B-B14F-4D97-AF65-F5344CB8AC3E}">
        <p14:creationId xmlns:p14="http://schemas.microsoft.com/office/powerpoint/2010/main" val="1113562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F8103-ADB0-0A54-3BC6-FA6DE2E8A404}"/>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7C08713-B269-8C77-0C51-3A46D58FC70A}"/>
              </a:ext>
            </a:extLst>
          </p:cNvPr>
          <p:cNvSpPr>
            <a:spLocks noGrp="1"/>
          </p:cNvSpPr>
          <p:nvPr>
            <p:ph type="title"/>
          </p:nvPr>
        </p:nvSpPr>
        <p:spPr>
          <a:xfrm>
            <a:off x="538238" y="725624"/>
            <a:ext cx="4082143" cy="587829"/>
          </a:xfrm>
        </p:spPr>
        <p:txBody>
          <a:bodyPr>
            <a:normAutofit/>
          </a:bodyPr>
          <a:lstStyle/>
          <a:p>
            <a:pPr algn="just"/>
            <a:r>
              <a:rPr lang="en-US" sz="3200" b="1" dirty="0">
                <a:effectLst/>
                <a:ea typeface="Calibri" panose="020F0502020204030204" pitchFamily="34" charset="0"/>
              </a:rPr>
              <a:t>Analysis Findings: </a:t>
            </a:r>
            <a:endParaRPr lang="en-US" sz="3200" dirty="0"/>
          </a:p>
        </p:txBody>
      </p:sp>
      <p:graphicFrame>
        <p:nvGraphicFramePr>
          <p:cNvPr id="19" name="Content Placeholder 2">
            <a:extLst>
              <a:ext uri="{FF2B5EF4-FFF2-40B4-BE49-F238E27FC236}">
                <a16:creationId xmlns:a16="http://schemas.microsoft.com/office/drawing/2014/main" id="{D7B24B28-229B-D771-7876-320D3F5DB6A7}"/>
              </a:ext>
            </a:extLst>
          </p:cNvPr>
          <p:cNvGraphicFramePr>
            <a:graphicFrameLocks noGrp="1"/>
          </p:cNvGraphicFramePr>
          <p:nvPr>
            <p:ph sz="half" idx="2"/>
            <p:extLst>
              <p:ext uri="{D42A27DB-BD31-4B8C-83A1-F6EECF244321}">
                <p14:modId xmlns:p14="http://schemas.microsoft.com/office/powerpoint/2010/main" val="2513012413"/>
              </p:ext>
            </p:extLst>
          </p:nvPr>
        </p:nvGraphicFramePr>
        <p:xfrm>
          <a:off x="239487" y="2298096"/>
          <a:ext cx="5425521" cy="4342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6">
            <a:extLst>
              <a:ext uri="{FF2B5EF4-FFF2-40B4-BE49-F238E27FC236}">
                <a16:creationId xmlns:a16="http://schemas.microsoft.com/office/drawing/2014/main" id="{F6EE1D4A-3A09-4DFC-4668-2F5E6C430DBC}"/>
              </a:ext>
            </a:extLst>
          </p:cNvPr>
          <p:cNvSpPr txBox="1">
            <a:spLocks/>
          </p:cNvSpPr>
          <p:nvPr/>
        </p:nvSpPr>
        <p:spPr>
          <a:xfrm>
            <a:off x="1463524" y="1193840"/>
            <a:ext cx="3156857" cy="463897"/>
          </a:xfrm>
          <a:prstGeom prst="rect">
            <a:avLst/>
          </a:prstGeom>
        </p:spPr>
        <p:txBody>
          <a:bodyPr vert="horz" lIns="91440" tIns="45720" rIns="91440" bIns="45720" rtlCol="0" anchor="b">
            <a:no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dirty="0">
                <a:solidFill>
                  <a:schemeClr val="bg1"/>
                </a:solidFill>
                <a:effectLst/>
                <a:latin typeface="+mn-lt"/>
                <a:ea typeface="Calibri" panose="020F0502020204030204" pitchFamily="34" charset="0"/>
              </a:rPr>
              <a:t>Attrition Trends</a:t>
            </a:r>
            <a:endParaRPr lang="en-US" sz="2000" dirty="0">
              <a:solidFill>
                <a:schemeClr val="bg1"/>
              </a:solidFill>
              <a:latin typeface="+mn-lt"/>
            </a:endParaRPr>
          </a:p>
        </p:txBody>
      </p:sp>
      <p:pic>
        <p:nvPicPr>
          <p:cNvPr id="5" name="Picture 4">
            <a:extLst>
              <a:ext uri="{FF2B5EF4-FFF2-40B4-BE49-F238E27FC236}">
                <a16:creationId xmlns:a16="http://schemas.microsoft.com/office/drawing/2014/main" id="{32D5F1EE-BAB5-5070-C4AA-D19DF1F44D51}"/>
              </a:ext>
            </a:extLst>
          </p:cNvPr>
          <p:cNvPicPr>
            <a:picLocks noChangeAspect="1"/>
          </p:cNvPicPr>
          <p:nvPr/>
        </p:nvPicPr>
        <p:blipFill>
          <a:blip r:embed="rId8"/>
          <a:stretch>
            <a:fillRect/>
          </a:stretch>
        </p:blipFill>
        <p:spPr>
          <a:xfrm>
            <a:off x="5724939" y="1529232"/>
            <a:ext cx="6193970" cy="2667426"/>
          </a:xfrm>
          <a:prstGeom prst="rect">
            <a:avLst/>
          </a:prstGeom>
        </p:spPr>
      </p:pic>
      <p:pic>
        <p:nvPicPr>
          <p:cNvPr id="7" name="Picture 6">
            <a:extLst>
              <a:ext uri="{FF2B5EF4-FFF2-40B4-BE49-F238E27FC236}">
                <a16:creationId xmlns:a16="http://schemas.microsoft.com/office/drawing/2014/main" id="{0128B6B2-CE9E-3560-B978-F797577FEF4A}"/>
              </a:ext>
            </a:extLst>
          </p:cNvPr>
          <p:cNvPicPr>
            <a:picLocks noChangeAspect="1"/>
          </p:cNvPicPr>
          <p:nvPr/>
        </p:nvPicPr>
        <p:blipFill>
          <a:blip r:embed="rId9"/>
          <a:stretch>
            <a:fillRect/>
          </a:stretch>
        </p:blipFill>
        <p:spPr>
          <a:xfrm>
            <a:off x="5724939" y="4273825"/>
            <a:ext cx="6193970" cy="2431775"/>
          </a:xfrm>
          <a:prstGeom prst="rect">
            <a:avLst/>
          </a:prstGeom>
        </p:spPr>
      </p:pic>
    </p:spTree>
    <p:extLst>
      <p:ext uri="{BB962C8B-B14F-4D97-AF65-F5344CB8AC3E}">
        <p14:creationId xmlns:p14="http://schemas.microsoft.com/office/powerpoint/2010/main" val="3474034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C4464-BFC9-9A9F-FF01-CA3DA47C7B44}"/>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C1975ED-0CB1-24F9-8CE5-942E450CD874}"/>
              </a:ext>
            </a:extLst>
          </p:cNvPr>
          <p:cNvSpPr>
            <a:spLocks noGrp="1"/>
          </p:cNvSpPr>
          <p:nvPr>
            <p:ph type="title"/>
          </p:nvPr>
        </p:nvSpPr>
        <p:spPr>
          <a:xfrm>
            <a:off x="614438" y="899795"/>
            <a:ext cx="4082143" cy="587829"/>
          </a:xfrm>
        </p:spPr>
        <p:txBody>
          <a:bodyPr>
            <a:normAutofit/>
          </a:bodyPr>
          <a:lstStyle/>
          <a:p>
            <a:pPr algn="just"/>
            <a:r>
              <a:rPr lang="en-US" sz="3200" b="1" dirty="0">
                <a:effectLst/>
                <a:ea typeface="Calibri" panose="020F0502020204030204" pitchFamily="34" charset="0"/>
              </a:rPr>
              <a:t>Analysis Findings: </a:t>
            </a:r>
            <a:endParaRPr lang="en-US" sz="3200" dirty="0"/>
          </a:p>
        </p:txBody>
      </p:sp>
      <p:graphicFrame>
        <p:nvGraphicFramePr>
          <p:cNvPr id="19" name="Content Placeholder 2">
            <a:extLst>
              <a:ext uri="{FF2B5EF4-FFF2-40B4-BE49-F238E27FC236}">
                <a16:creationId xmlns:a16="http://schemas.microsoft.com/office/drawing/2014/main" id="{985CCD7D-EB59-71A0-C896-29D196DBB824}"/>
              </a:ext>
            </a:extLst>
          </p:cNvPr>
          <p:cNvGraphicFramePr>
            <a:graphicFrameLocks noGrp="1"/>
          </p:cNvGraphicFramePr>
          <p:nvPr>
            <p:ph sz="half" idx="2"/>
            <p:extLst>
              <p:ext uri="{D42A27DB-BD31-4B8C-83A1-F6EECF244321}">
                <p14:modId xmlns:p14="http://schemas.microsoft.com/office/powerpoint/2010/main" val="1963682065"/>
              </p:ext>
            </p:extLst>
          </p:nvPr>
        </p:nvGraphicFramePr>
        <p:xfrm>
          <a:off x="250372" y="1783387"/>
          <a:ext cx="6215742" cy="5005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6">
            <a:extLst>
              <a:ext uri="{FF2B5EF4-FFF2-40B4-BE49-F238E27FC236}">
                <a16:creationId xmlns:a16="http://schemas.microsoft.com/office/drawing/2014/main" id="{EDBDF291-FD85-37E2-B255-AFB310541080}"/>
              </a:ext>
            </a:extLst>
          </p:cNvPr>
          <p:cNvSpPr txBox="1">
            <a:spLocks/>
          </p:cNvSpPr>
          <p:nvPr/>
        </p:nvSpPr>
        <p:spPr>
          <a:xfrm>
            <a:off x="2193235" y="1279669"/>
            <a:ext cx="2960981" cy="503718"/>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dirty="0">
                <a:solidFill>
                  <a:schemeClr val="bg1"/>
                </a:solidFill>
                <a:effectLst/>
                <a:latin typeface="+mn-lt"/>
                <a:ea typeface="Calibri" panose="020F0502020204030204" pitchFamily="34" charset="0"/>
              </a:rPr>
              <a:t>Attrition Trends</a:t>
            </a:r>
            <a:endParaRPr lang="en-US" dirty="0">
              <a:solidFill>
                <a:schemeClr val="bg1"/>
              </a:solidFill>
              <a:latin typeface="+mn-lt"/>
            </a:endParaRPr>
          </a:p>
        </p:txBody>
      </p:sp>
      <p:pic>
        <p:nvPicPr>
          <p:cNvPr id="10" name="Picture 9">
            <a:extLst>
              <a:ext uri="{FF2B5EF4-FFF2-40B4-BE49-F238E27FC236}">
                <a16:creationId xmlns:a16="http://schemas.microsoft.com/office/drawing/2014/main" id="{94466559-BD20-FA26-303F-A2F4A77FC6B4}"/>
              </a:ext>
            </a:extLst>
          </p:cNvPr>
          <p:cNvPicPr>
            <a:picLocks noChangeAspect="1"/>
          </p:cNvPicPr>
          <p:nvPr/>
        </p:nvPicPr>
        <p:blipFill>
          <a:blip r:embed="rId8"/>
          <a:stretch>
            <a:fillRect/>
          </a:stretch>
        </p:blipFill>
        <p:spPr>
          <a:xfrm>
            <a:off x="6539071" y="1337903"/>
            <a:ext cx="5497128" cy="4446671"/>
          </a:xfrm>
          <a:prstGeom prst="rect">
            <a:avLst/>
          </a:prstGeom>
        </p:spPr>
      </p:pic>
    </p:spTree>
    <p:extLst>
      <p:ext uri="{BB962C8B-B14F-4D97-AF65-F5344CB8AC3E}">
        <p14:creationId xmlns:p14="http://schemas.microsoft.com/office/powerpoint/2010/main" val="826548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458E2D-D35B-7181-C79B-4007F969B8D7}"/>
            </a:ext>
          </a:extLst>
        </p:cNvPr>
        <p:cNvGrpSpPr/>
        <p:nvPr/>
      </p:nvGrpSpPr>
      <p:grpSpPr>
        <a:xfrm>
          <a:off x="0" y="0"/>
          <a:ext cx="0" cy="0"/>
          <a:chOff x="0" y="0"/>
          <a:chExt cx="0" cy="0"/>
        </a:xfrm>
      </p:grpSpPr>
      <p:graphicFrame>
        <p:nvGraphicFramePr>
          <p:cNvPr id="65" name="Content Placeholder 32">
            <a:extLst>
              <a:ext uri="{FF2B5EF4-FFF2-40B4-BE49-F238E27FC236}">
                <a16:creationId xmlns:a16="http://schemas.microsoft.com/office/drawing/2014/main" id="{EC155930-B6A5-0598-5D61-E4FB9B74EEFD}"/>
              </a:ext>
            </a:extLst>
          </p:cNvPr>
          <p:cNvGraphicFramePr>
            <a:graphicFrameLocks noGrp="1"/>
          </p:cNvGraphicFramePr>
          <p:nvPr>
            <p:ph idx="1"/>
            <p:extLst>
              <p:ext uri="{D42A27DB-BD31-4B8C-83A1-F6EECF244321}">
                <p14:modId xmlns:p14="http://schemas.microsoft.com/office/powerpoint/2010/main" val="1570437216"/>
              </p:ext>
            </p:extLst>
          </p:nvPr>
        </p:nvGraphicFramePr>
        <p:xfrm>
          <a:off x="600667" y="719855"/>
          <a:ext cx="4100176" cy="5916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80208F6-6AF6-4B9C-CE7B-1882E6BE6173}"/>
              </a:ext>
            </a:extLst>
          </p:cNvPr>
          <p:cNvPicPr>
            <a:picLocks noChangeAspect="1"/>
          </p:cNvPicPr>
          <p:nvPr/>
        </p:nvPicPr>
        <p:blipFill>
          <a:blip r:embed="rId8"/>
          <a:stretch>
            <a:fillRect/>
          </a:stretch>
        </p:blipFill>
        <p:spPr>
          <a:xfrm>
            <a:off x="5051343" y="1627629"/>
            <a:ext cx="6888865" cy="4077432"/>
          </a:xfrm>
          <a:prstGeom prst="rect">
            <a:avLst/>
          </a:prstGeom>
        </p:spPr>
      </p:pic>
    </p:spTree>
    <p:extLst>
      <p:ext uri="{BB962C8B-B14F-4D97-AF65-F5344CB8AC3E}">
        <p14:creationId xmlns:p14="http://schemas.microsoft.com/office/powerpoint/2010/main" val="67155173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41" name="Group 40">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54"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6"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8"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0"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2"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4"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65"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6"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0"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7"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42" name="Group 41">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43"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sp useBgFill="1">
        <p:nvSpPr>
          <p:cNvPr id="81" name="Rectangle 8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8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a:xfrm>
            <a:off x="855266" y="618518"/>
            <a:ext cx="2851417" cy="1478570"/>
          </a:xfrm>
        </p:spPr>
        <p:txBody>
          <a:bodyPr vert="horz" lIns="91440" tIns="45720" rIns="91440" bIns="45720" rtlCol="0" anchor="ctr">
            <a:normAutofit/>
          </a:bodyPr>
          <a:lstStyle/>
          <a:p>
            <a:r>
              <a:rPr lang="en-US" sz="3200" b="1">
                <a:solidFill>
                  <a:srgbClr val="FFFFFF"/>
                </a:solidFill>
              </a:rPr>
              <a:t>Root cause analysis</a:t>
            </a:r>
          </a:p>
        </p:txBody>
      </p:sp>
      <p:sp>
        <p:nvSpPr>
          <p:cNvPr id="33" name="Content Placeholder 32">
            <a:extLst>
              <a:ext uri="{FF2B5EF4-FFF2-40B4-BE49-F238E27FC236}">
                <a16:creationId xmlns:a16="http://schemas.microsoft.com/office/drawing/2014/main" id="{D3AEB1C4-FB60-9B8E-5A02-0BCD2B6E55C7}"/>
              </a:ext>
            </a:extLst>
          </p:cNvPr>
          <p:cNvSpPr>
            <a:spLocks noGrp="1"/>
          </p:cNvSpPr>
          <p:nvPr>
            <p:ph idx="1"/>
          </p:nvPr>
        </p:nvSpPr>
        <p:spPr>
          <a:xfrm>
            <a:off x="216744" y="2249487"/>
            <a:ext cx="3489940" cy="3957302"/>
          </a:xfrm>
        </p:spPr>
        <p:txBody>
          <a:bodyPr vert="horz" lIns="91440" tIns="45720" rIns="91440" bIns="45720" rtlCol="0">
            <a:normAutofit/>
          </a:bodyPr>
          <a:lstStyle/>
          <a:p>
            <a:pPr marL="342900" marR="0" lvl="0">
              <a:tabLst>
                <a:tab pos="457200" algn="l"/>
              </a:tabLst>
            </a:pPr>
            <a:r>
              <a:rPr lang="en-US" b="1" dirty="0">
                <a:solidFill>
                  <a:srgbClr val="FFFFFF"/>
                </a:solidFill>
                <a:effectLst/>
              </a:rPr>
              <a:t>Primary Drivers:</a:t>
            </a:r>
          </a:p>
          <a:p>
            <a:pPr marL="914400" marR="0" lvl="1">
              <a:tabLst>
                <a:tab pos="914400" algn="l"/>
              </a:tabLst>
            </a:pPr>
            <a:r>
              <a:rPr lang="en-US" sz="2000" dirty="0">
                <a:solidFill>
                  <a:srgbClr val="FFFFFF"/>
                </a:solidFill>
                <a:effectLst/>
              </a:rPr>
              <a:t>Workload and burnout.</a:t>
            </a:r>
          </a:p>
          <a:p>
            <a:pPr marL="914400" marR="0" lvl="1">
              <a:tabLst>
                <a:tab pos="914400" algn="l"/>
              </a:tabLst>
            </a:pPr>
            <a:r>
              <a:rPr lang="en-US" sz="2000" dirty="0">
                <a:solidFill>
                  <a:srgbClr val="FFFFFF"/>
                </a:solidFill>
                <a:effectLst/>
              </a:rPr>
              <a:t>Compensation disparities.</a:t>
            </a:r>
          </a:p>
          <a:p>
            <a:pPr marL="914400" marR="0" lvl="1">
              <a:tabLst>
                <a:tab pos="914400" algn="l"/>
              </a:tabLst>
            </a:pPr>
            <a:r>
              <a:rPr lang="en-US" sz="2000" dirty="0">
                <a:solidFill>
                  <a:srgbClr val="FFFFFF"/>
                </a:solidFill>
                <a:effectLst/>
              </a:rPr>
              <a:t>Limited career growth.</a:t>
            </a:r>
          </a:p>
          <a:p>
            <a:pPr marL="914400" marR="0" lvl="1">
              <a:tabLst>
                <a:tab pos="914400" algn="l"/>
              </a:tabLst>
            </a:pPr>
            <a:r>
              <a:rPr lang="en-US" sz="2000" dirty="0">
                <a:solidFill>
                  <a:srgbClr val="FFFFFF"/>
                </a:solidFill>
                <a:effectLst/>
              </a:rPr>
              <a:t>Organizational culture and management practices.</a:t>
            </a:r>
          </a:p>
        </p:txBody>
      </p:sp>
      <p:grpSp>
        <p:nvGrpSpPr>
          <p:cNvPr id="89" name="Group 8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9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4" name="Picture 3">
            <a:extLst>
              <a:ext uri="{FF2B5EF4-FFF2-40B4-BE49-F238E27FC236}">
                <a16:creationId xmlns:a16="http://schemas.microsoft.com/office/drawing/2014/main" id="{A2DEDB9D-20AD-439D-64F8-2DD1A5E2A926}"/>
              </a:ext>
            </a:extLst>
          </p:cNvPr>
          <p:cNvPicPr>
            <a:picLocks noChangeAspect="1"/>
          </p:cNvPicPr>
          <p:nvPr/>
        </p:nvPicPr>
        <p:blipFill>
          <a:blip r:embed="rId4"/>
          <a:stretch>
            <a:fillRect/>
          </a:stretch>
        </p:blipFill>
        <p:spPr>
          <a:xfrm>
            <a:off x="4711778" y="885896"/>
            <a:ext cx="6844045" cy="5081703"/>
          </a:xfrm>
          <a:prstGeom prst="rect">
            <a:avLst/>
          </a:prstGeom>
        </p:spPr>
      </p:pic>
    </p:spTree>
    <p:extLst>
      <p:ext uri="{BB962C8B-B14F-4D97-AF65-F5344CB8AC3E}">
        <p14:creationId xmlns:p14="http://schemas.microsoft.com/office/powerpoint/2010/main" val="385444247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a:extLst>
            <a:ext uri="{FF2B5EF4-FFF2-40B4-BE49-F238E27FC236}">
              <a16:creationId xmlns:a16="http://schemas.microsoft.com/office/drawing/2014/main" id="{24E7AF53-D6D7-59F8-D5E1-A885778EC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3D81F-EA58-1D80-DE4F-332D0E4919BE}"/>
              </a:ext>
            </a:extLst>
          </p:cNvPr>
          <p:cNvSpPr>
            <a:spLocks noGrp="1"/>
          </p:cNvSpPr>
          <p:nvPr>
            <p:ph type="title"/>
          </p:nvPr>
        </p:nvSpPr>
        <p:spPr>
          <a:xfrm>
            <a:off x="1141413" y="618518"/>
            <a:ext cx="5320347" cy="996922"/>
          </a:xfrm>
        </p:spPr>
        <p:txBody>
          <a:bodyPr vert="horz" lIns="91440" tIns="45720" rIns="91440" bIns="45720" rtlCol="0" anchor="ctr">
            <a:normAutofit fontScale="90000"/>
          </a:bodyPr>
          <a:lstStyle/>
          <a:p>
            <a:r>
              <a:rPr lang="en-US" b="1" dirty="0">
                <a:effectLst/>
              </a:rPr>
              <a:t>Implementation Roadmap</a:t>
            </a:r>
            <a:br>
              <a:rPr lang="en-US" dirty="0">
                <a:effectLst/>
              </a:rPr>
            </a:br>
            <a:endParaRPr lang="en-US" b="0" i="0" dirty="0"/>
          </a:p>
        </p:txBody>
      </p:sp>
      <p:sp>
        <p:nvSpPr>
          <p:cNvPr id="7" name="Content Placeholder 6">
            <a:extLst>
              <a:ext uri="{FF2B5EF4-FFF2-40B4-BE49-F238E27FC236}">
                <a16:creationId xmlns:a16="http://schemas.microsoft.com/office/drawing/2014/main" id="{6F6A2677-2F12-F1C0-1A76-9993F9A0665D}"/>
              </a:ext>
            </a:extLst>
          </p:cNvPr>
          <p:cNvSpPr>
            <a:spLocks noGrp="1"/>
          </p:cNvSpPr>
          <p:nvPr>
            <p:ph sz="half" idx="2"/>
          </p:nvPr>
        </p:nvSpPr>
        <p:spPr>
          <a:xfrm>
            <a:off x="457201" y="1097280"/>
            <a:ext cx="5638799" cy="5567680"/>
          </a:xfrm>
        </p:spPr>
        <p:txBody>
          <a:bodyPr>
            <a:normAutofit fontScale="92500"/>
          </a:bodyPr>
          <a:lstStyle/>
          <a:p>
            <a:pPr marL="0" marR="0">
              <a:lnSpc>
                <a:spcPct val="107000"/>
              </a:lnSpc>
              <a:spcAft>
                <a:spcPts val="800"/>
              </a:spcAft>
            </a:pPr>
            <a:r>
              <a:rPr lang="en-US" sz="1400" b="1" kern="100" dirty="0">
                <a:effectLst/>
                <a:latin typeface="Arial" panose="020B0604020202020204" pitchFamily="34" charset="0"/>
                <a:ea typeface="Calibri" panose="020F0502020204030204" pitchFamily="34" charset="0"/>
                <a:cs typeface="Times New Roman" panose="02020603050405020304" pitchFamily="18" charset="0"/>
              </a:rPr>
              <a:t>1. </a:t>
            </a:r>
            <a:r>
              <a:rPr lang="en-US"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Correlation Between OverTime and Attrition</a:t>
            </a:r>
            <a:endParaRPr lang="en-US"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Observation</a:t>
            </a:r>
            <a:r>
              <a:rPr lang="en-US" kern="100" dirty="0">
                <a:effectLst/>
                <a:latin typeface="Arial" panose="020B0604020202020204" pitchFamily="34" charset="0"/>
                <a:ea typeface="Calibri" panose="020F0502020204030204" pitchFamily="34" charset="0"/>
                <a:cs typeface="Arial" panose="020B0604020202020204" pitchFamily="34" charset="0"/>
              </a:rPr>
              <a:t>: Positive correlation (moderate).</a:t>
            </a:r>
            <a:endParaRPr lang="en-US" sz="1400" kern="1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kern="100" dirty="0">
                <a:effectLst/>
                <a:latin typeface="Arial" panose="020B0604020202020204" pitchFamily="34" charset="0"/>
                <a:ea typeface="Calibri" panose="020F0502020204030204" pitchFamily="34" charset="0"/>
                <a:cs typeface="Arial" panose="020B0604020202020204" pitchFamily="34" charset="0"/>
              </a:rPr>
              <a:t>Nurses working overtime are more likely to leave the organization.</a:t>
            </a:r>
            <a:endParaRPr lang="en-US" sz="14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Implication</a:t>
            </a:r>
            <a:r>
              <a:rPr lang="en-US" kern="100" dirty="0">
                <a:effectLst/>
                <a:latin typeface="Arial" panose="020B0604020202020204" pitchFamily="34" charset="0"/>
                <a:ea typeface="Calibri" panose="020F0502020204030204" pitchFamily="34" charset="0"/>
                <a:cs typeface="Arial" panose="020B0604020202020204" pitchFamily="34" charset="0"/>
              </a:rPr>
              <a:t>: High workload and burnout contribute significantly to attrition. Addressing overtime policies is critical to improving retention.</a:t>
            </a:r>
          </a:p>
          <a:p>
            <a:pPr marL="0" marR="0">
              <a:lnSpc>
                <a:spcPct val="107000"/>
              </a:lnSpc>
              <a:spcAft>
                <a:spcPts val="800"/>
              </a:spcAft>
            </a:pPr>
            <a:r>
              <a:rPr lang="en-US"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2. Correlation Between Monthly Income and Attrition</a:t>
            </a:r>
            <a:endParaRPr lang="en-US"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Observation</a:t>
            </a:r>
            <a:r>
              <a:rPr lang="en-US" kern="100" dirty="0">
                <a:effectLst/>
                <a:latin typeface="Arial" panose="020B0604020202020204" pitchFamily="34" charset="0"/>
                <a:ea typeface="Calibri" panose="020F0502020204030204" pitchFamily="34" charset="0"/>
                <a:cs typeface="Arial" panose="020B0604020202020204" pitchFamily="34" charset="0"/>
              </a:rPr>
              <a:t>: Weak negative correlation.</a:t>
            </a:r>
            <a:endParaRPr lang="en-US" sz="1400" kern="1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kern="100" dirty="0">
                <a:effectLst/>
                <a:latin typeface="Arial" panose="020B0604020202020204" pitchFamily="34" charset="0"/>
                <a:ea typeface="Calibri" panose="020F0502020204030204" pitchFamily="34" charset="0"/>
                <a:cs typeface="Arial" panose="020B0604020202020204" pitchFamily="34" charset="0"/>
              </a:rPr>
              <a:t>Higher-income nurses have slightly lower attrition rates, but the relationship is not strong.</a:t>
            </a:r>
            <a:endParaRPr lang="en-US" sz="14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Implication</a:t>
            </a:r>
            <a:r>
              <a:rPr lang="en-US" kern="100" dirty="0">
                <a:effectLst/>
                <a:latin typeface="Arial" panose="020B0604020202020204" pitchFamily="34" charset="0"/>
                <a:ea typeface="Calibri" panose="020F0502020204030204" pitchFamily="34" charset="0"/>
                <a:cs typeface="Arial" panose="020B0604020202020204" pitchFamily="34" charset="0"/>
              </a:rPr>
              <a:t>: While compensation matters, other factors such as satisfaction and workload have a stronger impact on retention.</a:t>
            </a:r>
            <a:endParaRPr lang="en-US" sz="1400" kern="1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4" name="Content Placeholder 6">
            <a:extLst>
              <a:ext uri="{FF2B5EF4-FFF2-40B4-BE49-F238E27FC236}">
                <a16:creationId xmlns:a16="http://schemas.microsoft.com/office/drawing/2014/main" id="{062523E0-4B48-11DD-747D-19399F42E88B}"/>
              </a:ext>
            </a:extLst>
          </p:cNvPr>
          <p:cNvSpPr txBox="1">
            <a:spLocks/>
          </p:cNvSpPr>
          <p:nvPr/>
        </p:nvSpPr>
        <p:spPr>
          <a:xfrm>
            <a:off x="6370321" y="618518"/>
            <a:ext cx="5638799" cy="6046442"/>
          </a:xfrm>
          <a:prstGeom prst="rect">
            <a:avLst/>
          </a:prstGeom>
        </p:spPr>
        <p:txBody>
          <a:bodyPr vert="horz" lIns="91440" tIns="45720" rIns="91440" bIns="45720" rtlCol="0" anchor="t">
            <a:normAutofit fontScale="4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latin typeface="+mn-lt"/>
                <a:ea typeface="+mn-ea"/>
                <a:cs typeface="+mn-cs"/>
              </a:defRPr>
            </a:lvl1pPr>
            <a:lvl2pPr marL="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a:lnSpc>
                <a:spcPct val="107000"/>
              </a:lnSpc>
              <a:spcAft>
                <a:spcPts val="800"/>
              </a:spcAft>
            </a:pPr>
            <a:r>
              <a:rPr lang="en-US" sz="2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3. Correlation Between Job Satisfaction and Attrition</a:t>
            </a:r>
            <a:endParaRPr lang="en-US" sz="2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Observation</a:t>
            </a:r>
            <a:r>
              <a:rPr lang="en-US" sz="2900" kern="100" dirty="0">
                <a:effectLst/>
                <a:latin typeface="Arial" panose="020B0604020202020204" pitchFamily="34" charset="0"/>
                <a:ea typeface="Calibri" panose="020F0502020204030204" pitchFamily="34" charset="0"/>
                <a:cs typeface="Arial" panose="020B0604020202020204" pitchFamily="34" charset="0"/>
              </a:rPr>
              <a:t>: Strong negative correlation.</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900" kern="100" dirty="0">
                <a:effectLst/>
                <a:latin typeface="Arial" panose="020B0604020202020204" pitchFamily="34" charset="0"/>
                <a:ea typeface="Calibri" panose="020F0502020204030204" pitchFamily="34" charset="0"/>
                <a:cs typeface="Arial" panose="020B0604020202020204" pitchFamily="34" charset="0"/>
              </a:rPr>
              <a:t>Higher job satisfaction correlates with lower attrition.</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Implication</a:t>
            </a:r>
            <a:r>
              <a:rPr lang="en-US" sz="2200" kern="100" dirty="0">
                <a:effectLst/>
                <a:latin typeface="Arial" panose="020B0604020202020204" pitchFamily="34" charset="0"/>
                <a:ea typeface="Calibri" panose="020F0502020204030204" pitchFamily="34" charset="0"/>
                <a:cs typeface="Arial" panose="020B0604020202020204" pitchFamily="34" charset="0"/>
              </a:rPr>
              <a:t>: </a:t>
            </a:r>
            <a:r>
              <a:rPr lang="en-US" sz="2900" kern="100" dirty="0">
                <a:effectLst/>
                <a:latin typeface="Arial" panose="020B0604020202020204" pitchFamily="34" charset="0"/>
                <a:ea typeface="Calibri" panose="020F0502020204030204" pitchFamily="34" charset="0"/>
                <a:cs typeface="Arial" panose="020B0604020202020204" pitchFamily="34" charset="0"/>
              </a:rPr>
              <a:t>Improving job satisfaction through engagement, recognition, and career development can significantly reduce nurse turnover</a:t>
            </a:r>
            <a:r>
              <a:rPr lang="en-US" sz="2200" kern="100" dirty="0">
                <a:effectLst/>
                <a:latin typeface="Arial" panose="020B0604020202020204" pitchFamily="34" charset="0"/>
                <a:ea typeface="Calibri" panose="020F0502020204030204" pitchFamily="34" charset="0"/>
                <a:cs typeface="Arial" panose="020B0604020202020204" pitchFamily="34" charset="0"/>
              </a:rPr>
              <a:t>.</a:t>
            </a:r>
          </a:p>
          <a:p>
            <a:pPr marL="0" marR="0">
              <a:lnSpc>
                <a:spcPct val="107000"/>
              </a:lnSpc>
              <a:spcAft>
                <a:spcPts val="800"/>
              </a:spcAft>
            </a:pPr>
            <a:r>
              <a:rPr lang="en-US" sz="2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4. Correlation Between Work-Life Balance and Attrition</a:t>
            </a:r>
            <a:endParaRPr lang="en-US" sz="2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Observation</a:t>
            </a:r>
            <a:r>
              <a:rPr lang="en-US" sz="2200" kern="100" dirty="0">
                <a:effectLst/>
                <a:latin typeface="Arial" panose="020B0604020202020204" pitchFamily="34" charset="0"/>
                <a:ea typeface="Calibri" panose="020F0502020204030204" pitchFamily="34" charset="0"/>
                <a:cs typeface="Arial" panose="020B0604020202020204" pitchFamily="34" charset="0"/>
              </a:rPr>
              <a:t>: </a:t>
            </a:r>
            <a:r>
              <a:rPr lang="en-US" sz="2500" kern="100" dirty="0">
                <a:effectLst/>
                <a:latin typeface="Arial" panose="020B0604020202020204" pitchFamily="34" charset="0"/>
                <a:ea typeface="Calibri" panose="020F0502020204030204" pitchFamily="34" charset="0"/>
                <a:cs typeface="Arial" panose="020B0604020202020204" pitchFamily="34" charset="0"/>
              </a:rPr>
              <a:t>Moderate negative correlation.</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500" kern="100" dirty="0">
                <a:effectLst/>
                <a:latin typeface="Arial" panose="020B0604020202020204" pitchFamily="34" charset="0"/>
                <a:ea typeface="Calibri" panose="020F0502020204030204" pitchFamily="34" charset="0"/>
                <a:cs typeface="Arial" panose="020B0604020202020204" pitchFamily="34" charset="0"/>
              </a:rPr>
              <a:t>Better work-life balance correlates with lower attrition.</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Implication</a:t>
            </a:r>
            <a:r>
              <a:rPr lang="en-US" sz="2200" kern="100" dirty="0">
                <a:effectLst/>
                <a:latin typeface="Arial" panose="020B0604020202020204" pitchFamily="34" charset="0"/>
                <a:ea typeface="Calibri" panose="020F0502020204030204" pitchFamily="34" charset="0"/>
                <a:cs typeface="Arial" panose="020B0604020202020204" pitchFamily="34" charset="0"/>
              </a:rPr>
              <a:t>: </a:t>
            </a:r>
            <a:r>
              <a:rPr lang="en-US" sz="2500" kern="100" dirty="0">
                <a:effectLst/>
                <a:latin typeface="Arial" panose="020B0604020202020204" pitchFamily="34" charset="0"/>
                <a:ea typeface="Calibri" panose="020F0502020204030204" pitchFamily="34" charset="0"/>
                <a:cs typeface="Arial" panose="020B0604020202020204" pitchFamily="34" charset="0"/>
              </a:rPr>
              <a:t>Policies supporting flexible schedules, mental health resources, and reduced overtime will enhance retention</a:t>
            </a:r>
            <a:r>
              <a:rPr lang="en-US" sz="2200" kern="100" dirty="0">
                <a:effectLst/>
                <a:latin typeface="Arial" panose="020B0604020202020204" pitchFamily="34" charset="0"/>
                <a:ea typeface="Calibri" panose="020F0502020204030204" pitchFamily="34" charset="0"/>
                <a:cs typeface="Arial" panose="020B0604020202020204" pitchFamily="34" charset="0"/>
              </a:rPr>
              <a:t>.</a:t>
            </a:r>
          </a:p>
          <a:p>
            <a:pPr marL="0" marR="0">
              <a:lnSpc>
                <a:spcPct val="107000"/>
              </a:lnSpc>
              <a:spcAft>
                <a:spcPts val="800"/>
              </a:spcAft>
            </a:pPr>
            <a:r>
              <a:rPr lang="en-US" sz="2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5. Interrelationships Among Factors</a:t>
            </a:r>
            <a:endParaRPr lang="en-US" sz="22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Workload and Job Satisfaction</a:t>
            </a:r>
            <a:r>
              <a:rPr lang="en-US" sz="2200" kern="100" dirty="0">
                <a:effectLst/>
                <a:latin typeface="Arial" panose="020B0604020202020204" pitchFamily="34" charset="0"/>
                <a:ea typeface="Calibri" panose="020F0502020204030204" pitchFamily="34" charset="0"/>
                <a:cs typeface="Arial" panose="020B0604020202020204" pitchFamily="34"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500" kern="100" dirty="0">
                <a:effectLst/>
                <a:latin typeface="Arial" panose="020B0604020202020204" pitchFamily="34" charset="0"/>
                <a:ea typeface="Calibri" panose="020F0502020204030204" pitchFamily="34" charset="0"/>
                <a:cs typeface="Arial" panose="020B0604020202020204" pitchFamily="34" charset="0"/>
              </a:rPr>
              <a:t>The weak negative correlation suggests that excessive workload might reduce job satisfaction, indirectly influencing attrition.</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Compensation and Satisfaction</a:t>
            </a:r>
            <a:r>
              <a:rPr lang="en-US" sz="2200" kern="100" dirty="0">
                <a:effectLst/>
                <a:latin typeface="Arial" panose="020B0604020202020204" pitchFamily="34" charset="0"/>
                <a:ea typeface="Calibri" panose="020F0502020204030204" pitchFamily="34" charset="0"/>
                <a:cs typeface="Arial" panose="020B0604020202020204" pitchFamily="34"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500" kern="100" dirty="0">
                <a:effectLst/>
                <a:latin typeface="Arial" panose="020B0604020202020204" pitchFamily="34" charset="0"/>
                <a:ea typeface="Calibri" panose="020F0502020204030204" pitchFamily="34" charset="0"/>
                <a:cs typeface="Arial" panose="020B0604020202020204" pitchFamily="34" charset="0"/>
              </a:rPr>
              <a:t>A weak positive correlation indicates that financial incentives alone are insufficient to drive satisfaction and retention</a:t>
            </a:r>
            <a:r>
              <a:rPr lang="en-US" sz="2200" kern="100" dirty="0">
                <a:effectLst/>
                <a:latin typeface="Arial" panose="020B0604020202020204" pitchFamily="34" charset="0"/>
                <a:ea typeface="Calibri" panose="020F050202020403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259765623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A93E959-E68D-08C8-9C1E-5A318B3EF272}"/>
              </a:ext>
            </a:extLst>
          </p:cNvPr>
          <p:cNvSpPr>
            <a:spLocks noGrp="1"/>
          </p:cNvSpPr>
          <p:nvPr>
            <p:ph type="title"/>
          </p:nvPr>
        </p:nvSpPr>
        <p:spPr>
          <a:xfrm>
            <a:off x="925286" y="618953"/>
            <a:ext cx="3863702" cy="874568"/>
          </a:xfrm>
        </p:spPr>
        <p:txBody>
          <a:bodyPr/>
          <a:lstStyle/>
          <a:p>
            <a:pPr algn="ctr"/>
            <a:r>
              <a:rPr lang="en-US" sz="2800" b="1" dirty="0">
                <a:effectLst/>
                <a:ea typeface="Calibri" panose="020F0502020204030204" pitchFamily="34" charset="0"/>
              </a:rPr>
              <a:t>Proposed Retention Strategies</a:t>
            </a:r>
            <a:endParaRPr lang="en-US" sz="4800" dirty="0"/>
          </a:p>
        </p:txBody>
      </p:sp>
      <p:sp>
        <p:nvSpPr>
          <p:cNvPr id="24" name="Content Placeholder 23">
            <a:extLst>
              <a:ext uri="{FF2B5EF4-FFF2-40B4-BE49-F238E27FC236}">
                <a16:creationId xmlns:a16="http://schemas.microsoft.com/office/drawing/2014/main" id="{4C1675C6-9CE1-3D87-365F-B3DB1F59CE68}"/>
              </a:ext>
            </a:extLst>
          </p:cNvPr>
          <p:cNvSpPr>
            <a:spLocks noGrp="1"/>
          </p:cNvSpPr>
          <p:nvPr>
            <p:ph sz="half" idx="1"/>
          </p:nvPr>
        </p:nvSpPr>
        <p:spPr>
          <a:xfrm>
            <a:off x="370115" y="1493522"/>
            <a:ext cx="5268685" cy="5191758"/>
          </a:xfrm>
        </p:spPr>
        <p:txBody>
          <a:bodyPr>
            <a:normAutofit fontScale="92500" lnSpcReduction="20000"/>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000" b="1" kern="100" dirty="0">
                <a:solidFill>
                  <a:schemeClr val="bg1"/>
                </a:solidFill>
                <a:effectLst/>
                <a:ea typeface="Calibri" panose="020F0502020204030204" pitchFamily="34" charset="0"/>
                <a:cs typeface="Times New Roman" panose="02020603050405020304" pitchFamily="18" charset="0"/>
              </a:rPr>
              <a:t>Strategies:</a:t>
            </a:r>
            <a:endParaRPr lang="en-US" sz="1600" b="1" kern="100" dirty="0">
              <a:solidFill>
                <a:schemeClr val="bg1"/>
              </a:solidFill>
              <a:effectLst/>
              <a:ea typeface="Calibri" panose="020F0502020204030204" pitchFamily="34" charset="0"/>
              <a:cs typeface="Times New Roman" panose="02020603050405020304" pitchFamily="18" charset="0"/>
            </a:endParaRPr>
          </a:p>
          <a:p>
            <a:r>
              <a:rPr lang="en-US" sz="2000" b="1" kern="100" dirty="0">
                <a:effectLst/>
                <a:ea typeface="Calibri" panose="020F0502020204030204" pitchFamily="34" charset="0"/>
                <a:cs typeface="Times New Roman" panose="02020603050405020304" pitchFamily="18" charset="0"/>
              </a:rPr>
              <a:t>Reduce workload</a:t>
            </a:r>
            <a:r>
              <a:rPr lang="en-US" sz="2000" kern="100" dirty="0">
                <a:effectLst/>
                <a:ea typeface="Calibri" panose="020F0502020204030204" pitchFamily="34" charset="0"/>
                <a:cs typeface="Times New Roman" panose="02020603050405020304" pitchFamily="18" charset="0"/>
              </a:rPr>
              <a:t>: </a:t>
            </a:r>
            <a:endParaRPr lang="en-US" dirty="0">
              <a:effectLst/>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Implement equitable workload distribution.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Reduce overtime dependency.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Enhance wellness programs to support mental health.</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b="1" kern="100" dirty="0">
                <a:effectLst/>
                <a:ea typeface="Calibri" panose="020F0502020204030204" pitchFamily="34" charset="0"/>
                <a:cs typeface="Times New Roman" panose="02020603050405020304" pitchFamily="18" charset="0"/>
              </a:rPr>
              <a:t>Address compensation gaps</a:t>
            </a:r>
            <a:r>
              <a:rPr lang="en-US" sz="2000" kern="100" dirty="0">
                <a:effectLst/>
                <a:ea typeface="Calibri" panose="020F0502020204030204" pitchFamily="34" charset="0"/>
                <a:cs typeface="Times New Roman" panose="02020603050405020304" pitchFamily="18" charset="0"/>
              </a:rPr>
              <a:t>: </a:t>
            </a:r>
            <a:endParaRPr lang="en-US" dirty="0">
              <a:effectLst/>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300" kern="100" dirty="0">
                <a:effectLst/>
                <a:latin typeface="Arial" panose="020B0604020202020204" pitchFamily="34" charset="0"/>
                <a:ea typeface="Calibri" panose="020F0502020204030204" pitchFamily="34" charset="0"/>
                <a:cs typeface="Times New Roman" panose="02020603050405020304" pitchFamily="18" charset="0"/>
              </a:rPr>
              <a:t>Conduct salary benchmarking to ensure competitive pay.</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300" kern="100" dirty="0">
                <a:effectLst/>
                <a:latin typeface="Arial" panose="020B0604020202020204" pitchFamily="34" charset="0"/>
                <a:ea typeface="Calibri" panose="020F0502020204030204" pitchFamily="34" charset="0"/>
                <a:cs typeface="Times New Roman" panose="02020603050405020304" pitchFamily="18" charset="0"/>
              </a:rPr>
              <a:t>Introduce retention bonuses for under-compensated staff</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b="1" kern="100" dirty="0">
                <a:effectLst/>
                <a:ea typeface="Calibri" panose="020F0502020204030204" pitchFamily="34" charset="0"/>
                <a:cs typeface="Times New Roman" panose="02020603050405020304" pitchFamily="18" charset="0"/>
              </a:rPr>
              <a:t>Enhance career growth</a:t>
            </a:r>
            <a:r>
              <a:rPr lang="en-US" sz="2000" kern="100" dirty="0">
                <a:effectLst/>
                <a:ea typeface="Calibri" panose="020F0502020204030204" pitchFamily="34" charset="0"/>
                <a:cs typeface="Times New Roman" panose="02020603050405020304" pitchFamily="18" charset="0"/>
              </a:rPr>
              <a:t>: </a:t>
            </a:r>
            <a:endParaRPr lang="en-US" dirty="0">
              <a:effectLst/>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300" kern="100" dirty="0">
                <a:effectLst/>
                <a:latin typeface="Arial" panose="020B0604020202020204" pitchFamily="34" charset="0"/>
                <a:ea typeface="Calibri" panose="020F0502020204030204" pitchFamily="34" charset="0"/>
                <a:cs typeface="Times New Roman" panose="02020603050405020304" pitchFamily="18" charset="0"/>
              </a:rPr>
              <a:t>Develop structured career pathways for professional development.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300" kern="100" dirty="0">
                <a:effectLst/>
                <a:latin typeface="Arial" panose="020B0604020202020204" pitchFamily="34" charset="0"/>
                <a:ea typeface="Calibri" panose="020F0502020204030204" pitchFamily="34" charset="0"/>
                <a:cs typeface="Times New Roman" panose="02020603050405020304" pitchFamily="18" charset="0"/>
              </a:rPr>
              <a:t>Offer leadership training for high performers</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kern="100" dirty="0">
                <a:effectLst/>
                <a:ea typeface="Calibri" panose="020F0502020204030204" pitchFamily="34" charset="0"/>
                <a:cs typeface="Times New Roman" panose="02020603050405020304" pitchFamily="18" charset="0"/>
              </a:rPr>
              <a:t>Strengthen Organizational Culture: </a:t>
            </a:r>
            <a:endParaRPr lang="en-US" dirty="0">
              <a:effectLst/>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300" kern="100" dirty="0">
                <a:effectLst/>
                <a:latin typeface="Arial" panose="020B0604020202020204" pitchFamily="34" charset="0"/>
                <a:ea typeface="Calibri" panose="020F0502020204030204" pitchFamily="34" charset="0"/>
                <a:cs typeface="Times New Roman" panose="02020603050405020304" pitchFamily="18" charset="0"/>
              </a:rPr>
              <a:t>Train managers to build supportive relationships.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300" kern="100" dirty="0">
                <a:effectLst/>
                <a:latin typeface="Arial" panose="020B0604020202020204" pitchFamily="34" charset="0"/>
                <a:ea typeface="Calibri" panose="020F0502020204030204" pitchFamily="34" charset="0"/>
                <a:cs typeface="Times New Roman" panose="02020603050405020304" pitchFamily="18" charset="0"/>
              </a:rPr>
              <a:t>Promote work-life balance through flexible scheduling</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Aft>
                <a:spcPts val="800"/>
              </a:spcAft>
              <a:buFont typeface="Wingdings" panose="05000000000000000000" pitchFamily="2" charset="2"/>
              <a:buChar char="Ø"/>
              <a:tabLst>
                <a:tab pos="914400" algn="l"/>
              </a:tabLs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36E8A3B-6A46-ADF4-3DE8-496DDEB728BC}"/>
              </a:ext>
            </a:extLst>
          </p:cNvPr>
          <p:cNvPicPr>
            <a:picLocks noChangeAspect="1"/>
          </p:cNvPicPr>
          <p:nvPr/>
        </p:nvPicPr>
        <p:blipFill>
          <a:blip r:embed="rId3"/>
          <a:stretch>
            <a:fillRect/>
          </a:stretch>
        </p:blipFill>
        <p:spPr>
          <a:xfrm>
            <a:off x="5130800" y="1493521"/>
            <a:ext cx="6862416" cy="5099436"/>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C5273-8CF9-78AE-87CD-19C73BD02AAF}"/>
            </a:ext>
          </a:extLst>
        </p:cNvPr>
        <p:cNvGrpSpPr/>
        <p:nvPr/>
      </p:nvGrpSpPr>
      <p:grpSpPr>
        <a:xfrm>
          <a:off x="0" y="0"/>
          <a:ext cx="0" cy="0"/>
          <a:chOff x="0" y="0"/>
          <a:chExt cx="0" cy="0"/>
        </a:xfrm>
      </p:grpSpPr>
      <p:sp>
        <p:nvSpPr>
          <p:cNvPr id="30" name="Title 29">
            <a:extLst>
              <a:ext uri="{FF2B5EF4-FFF2-40B4-BE49-F238E27FC236}">
                <a16:creationId xmlns:a16="http://schemas.microsoft.com/office/drawing/2014/main" id="{82C8113E-495D-75FE-BD2F-BB948408DF3E}"/>
              </a:ext>
            </a:extLst>
          </p:cNvPr>
          <p:cNvSpPr>
            <a:spLocks noGrp="1"/>
          </p:cNvSpPr>
          <p:nvPr>
            <p:ph type="title"/>
          </p:nvPr>
        </p:nvSpPr>
        <p:spPr>
          <a:xfrm>
            <a:off x="718458" y="662496"/>
            <a:ext cx="2645228" cy="526413"/>
          </a:xfrm>
        </p:spPr>
        <p:txBody>
          <a:bodyPr/>
          <a:lstStyle/>
          <a:p>
            <a:r>
              <a:rPr lang="en-US" sz="2400" b="1" dirty="0">
                <a:effectLst/>
                <a:latin typeface="Arial" panose="020B0604020202020204" pitchFamily="34" charset="0"/>
                <a:ea typeface="Calibri" panose="020F0502020204030204" pitchFamily="34" charset="0"/>
              </a:rPr>
              <a:t>Case Studies</a:t>
            </a:r>
            <a:endParaRPr lang="en-US" sz="2400" dirty="0"/>
          </a:p>
        </p:txBody>
      </p:sp>
      <p:sp>
        <p:nvSpPr>
          <p:cNvPr id="24" name="Content Placeholder 23">
            <a:extLst>
              <a:ext uri="{FF2B5EF4-FFF2-40B4-BE49-F238E27FC236}">
                <a16:creationId xmlns:a16="http://schemas.microsoft.com/office/drawing/2014/main" id="{82CF108E-DC57-5C98-0D85-7367818F24E9}"/>
              </a:ext>
            </a:extLst>
          </p:cNvPr>
          <p:cNvSpPr>
            <a:spLocks noGrp="1"/>
          </p:cNvSpPr>
          <p:nvPr>
            <p:ph sz="half" idx="1"/>
          </p:nvPr>
        </p:nvSpPr>
        <p:spPr>
          <a:xfrm>
            <a:off x="370115" y="2111022"/>
            <a:ext cx="4528456" cy="4385837"/>
          </a:xfrm>
        </p:spPr>
        <p:txBody>
          <a:bodyPr>
            <a:no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400" b="1" kern="100" dirty="0">
                <a:solidFill>
                  <a:schemeClr val="tx2">
                    <a:lumMod val="60000"/>
                    <a:lumOff val="40000"/>
                  </a:schemeClr>
                </a:solidFill>
                <a:effectLst/>
                <a:ea typeface="Calibri" panose="020F0502020204030204" pitchFamily="34" charset="0"/>
                <a:cs typeface="Times New Roman" panose="02020603050405020304" pitchFamily="18" charset="0"/>
              </a:rPr>
              <a:t>Examples of Success</a:t>
            </a:r>
            <a:r>
              <a:rPr lang="en-US" sz="2400" kern="100" dirty="0">
                <a:solidFill>
                  <a:schemeClr val="tx2">
                    <a:lumMod val="60000"/>
                    <a:lumOff val="40000"/>
                  </a:schemeClr>
                </a:solidFill>
                <a:effectLst/>
                <a:ea typeface="Calibri" panose="020F0502020204030204" pitchFamily="34" charset="0"/>
                <a:cs typeface="Times New Roman" panose="02020603050405020304" pitchFamily="18" charset="0"/>
              </a:rPr>
              <a: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a:effectLst/>
                <a:ea typeface="Calibri" panose="020F0502020204030204" pitchFamily="34" charset="0"/>
                <a:cs typeface="Times New Roman" panose="02020603050405020304" pitchFamily="18" charset="0"/>
              </a:rPr>
              <a:t>Cleveland Clinic</a:t>
            </a:r>
            <a:r>
              <a:rPr lang="en-US" sz="2400" kern="100" dirty="0">
                <a:effectLst/>
                <a:ea typeface="Calibri" panose="020F0502020204030204" pitchFamily="34" charset="0"/>
                <a:cs typeface="Times New Roman" panose="02020603050405020304" pitchFamily="18" charset="0"/>
              </a:rPr>
              <a:t>: Reduced attrition by </a:t>
            </a:r>
            <a:r>
              <a:rPr lang="en-US" sz="2400" b="1" kern="100" dirty="0">
                <a:solidFill>
                  <a:srgbClr val="C00000"/>
                </a:solidFill>
                <a:effectLst/>
                <a:ea typeface="Calibri" panose="020F0502020204030204" pitchFamily="34" charset="0"/>
                <a:cs typeface="Times New Roman" panose="02020603050405020304" pitchFamily="18" charset="0"/>
              </a:rPr>
              <a:t>22%</a:t>
            </a:r>
            <a:r>
              <a:rPr lang="en-US" sz="2400" kern="100" dirty="0">
                <a:effectLst/>
                <a:ea typeface="Calibri" panose="020F0502020204030204" pitchFamily="34" charset="0"/>
                <a:cs typeface="Times New Roman" panose="02020603050405020304" pitchFamily="18" charset="0"/>
              </a:rPr>
              <a:t> through workload management.</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b="1" kern="100" dirty="0">
                <a:effectLst/>
                <a:ea typeface="Calibri" panose="020F0502020204030204" pitchFamily="34" charset="0"/>
                <a:cs typeface="Times New Roman" panose="02020603050405020304" pitchFamily="18" charset="0"/>
              </a:rPr>
              <a:t>Mayo Clinic</a:t>
            </a:r>
            <a:r>
              <a:rPr lang="en-US" sz="2400" kern="100" dirty="0">
                <a:effectLst/>
                <a:ea typeface="Calibri" panose="020F0502020204030204" pitchFamily="34" charset="0"/>
                <a:cs typeface="Times New Roman" panose="02020603050405020304" pitchFamily="18" charset="0"/>
              </a:rPr>
              <a:t>: Increased retention by </a:t>
            </a:r>
            <a:r>
              <a:rPr lang="en-US" sz="2400" b="1" kern="100" dirty="0">
                <a:solidFill>
                  <a:srgbClr val="92D050"/>
                </a:solidFill>
                <a:effectLst/>
                <a:ea typeface="Calibri" panose="020F0502020204030204" pitchFamily="34" charset="0"/>
                <a:cs typeface="Times New Roman" panose="02020603050405020304" pitchFamily="18" charset="0"/>
              </a:rPr>
              <a:t>25%</a:t>
            </a:r>
            <a:r>
              <a:rPr lang="en-US" sz="2400" kern="100" dirty="0">
                <a:effectLst/>
                <a:ea typeface="Calibri" panose="020F0502020204030204" pitchFamily="34" charset="0"/>
                <a:cs typeface="Times New Roman" panose="02020603050405020304" pitchFamily="18" charset="0"/>
              </a:rPr>
              <a:t> via career development programs.</a:t>
            </a:r>
          </a:p>
        </p:txBody>
      </p:sp>
      <p:sp>
        <p:nvSpPr>
          <p:cNvPr id="3" name="Table Placeholder 2">
            <a:extLst>
              <a:ext uri="{FF2B5EF4-FFF2-40B4-BE49-F238E27FC236}">
                <a16:creationId xmlns:a16="http://schemas.microsoft.com/office/drawing/2014/main" id="{E9AFDAE0-1C6C-EF22-610A-F34FFA449707}"/>
              </a:ext>
            </a:extLst>
          </p:cNvPr>
          <p:cNvSpPr>
            <a:spLocks noGrp="1"/>
          </p:cNvSpPr>
          <p:nvPr>
            <p:ph type="tbl" sz="quarter" idx="13"/>
          </p:nvPr>
        </p:nvSpPr>
        <p:spPr>
          <a:xfrm>
            <a:off x="5048978" y="662496"/>
            <a:ext cx="7143022" cy="6195503"/>
          </a:xfrm>
        </p:spPr>
        <p:txBody>
          <a:bodyPr/>
          <a:lstStyle/>
          <a:p>
            <a:endParaRPr lang="en-US"/>
          </a:p>
        </p:txBody>
      </p:sp>
      <p:pic>
        <p:nvPicPr>
          <p:cNvPr id="5" name="Picture 4">
            <a:extLst>
              <a:ext uri="{FF2B5EF4-FFF2-40B4-BE49-F238E27FC236}">
                <a16:creationId xmlns:a16="http://schemas.microsoft.com/office/drawing/2014/main" id="{DCBC74EA-2EFB-603B-E068-67237DA63EED}"/>
              </a:ext>
            </a:extLst>
          </p:cNvPr>
          <p:cNvPicPr>
            <a:picLocks noChangeAspect="1"/>
          </p:cNvPicPr>
          <p:nvPr/>
        </p:nvPicPr>
        <p:blipFill>
          <a:blip r:embed="rId3"/>
          <a:stretch>
            <a:fillRect/>
          </a:stretch>
        </p:blipFill>
        <p:spPr>
          <a:xfrm>
            <a:off x="5048978" y="795017"/>
            <a:ext cx="7010499" cy="5834363"/>
          </a:xfrm>
          <a:prstGeom prst="rect">
            <a:avLst/>
          </a:prstGeom>
        </p:spPr>
      </p:pic>
    </p:spTree>
    <p:extLst>
      <p:ext uri="{BB962C8B-B14F-4D97-AF65-F5344CB8AC3E}">
        <p14:creationId xmlns:p14="http://schemas.microsoft.com/office/powerpoint/2010/main" val="835356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6478D-5CAB-21B6-ECA9-52CE8081FD63}"/>
              </a:ext>
            </a:extLst>
          </p:cNvPr>
          <p:cNvSpPr>
            <a:spLocks noGrp="1"/>
          </p:cNvSpPr>
          <p:nvPr>
            <p:ph type="title"/>
          </p:nvPr>
        </p:nvSpPr>
        <p:spPr>
          <a:xfrm>
            <a:off x="653868" y="644433"/>
            <a:ext cx="5573487" cy="1044253"/>
          </a:xfrm>
        </p:spPr>
        <p:txBody>
          <a:bodyPr/>
          <a:lstStyle/>
          <a:p>
            <a:pPr algn="ctr"/>
            <a:r>
              <a:rPr lang="en-US" sz="3200" b="1" dirty="0">
                <a:effectLst/>
                <a:ea typeface="Calibri" panose="020F0502020204030204" pitchFamily="34" charset="0"/>
              </a:rPr>
              <a:t>Monitoring and Evaluation Plan</a:t>
            </a:r>
            <a:endParaRPr lang="en-US" sz="5400" dirty="0"/>
          </a:p>
        </p:txBody>
      </p:sp>
      <p:sp>
        <p:nvSpPr>
          <p:cNvPr id="3" name="Content Placeholder 2">
            <a:extLst>
              <a:ext uri="{FF2B5EF4-FFF2-40B4-BE49-F238E27FC236}">
                <a16:creationId xmlns:a16="http://schemas.microsoft.com/office/drawing/2014/main" id="{8373C31B-5097-4CF7-2636-05A67833CA79}"/>
              </a:ext>
            </a:extLst>
          </p:cNvPr>
          <p:cNvSpPr>
            <a:spLocks noGrp="1"/>
          </p:cNvSpPr>
          <p:nvPr>
            <p:ph sz="half" idx="1"/>
          </p:nvPr>
        </p:nvSpPr>
        <p:spPr>
          <a:xfrm>
            <a:off x="457199" y="2112502"/>
            <a:ext cx="3635829" cy="4425947"/>
          </a:xfrm>
        </p:spPr>
        <p:txBody>
          <a:bodyPr>
            <a:norm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b="1" kern="100" dirty="0">
                <a:solidFill>
                  <a:schemeClr val="tx2">
                    <a:lumMod val="60000"/>
                    <a:lumOff val="40000"/>
                  </a:schemeClr>
                </a:solidFill>
                <a:effectLst/>
                <a:ea typeface="Calibri" panose="020F0502020204030204" pitchFamily="34" charset="0"/>
                <a:cs typeface="Times New Roman" panose="02020603050405020304" pitchFamily="18" charset="0"/>
              </a:rPr>
              <a:t>Key Performance Indicators (KPIs)</a:t>
            </a:r>
            <a:r>
              <a:rPr lang="en-US" kern="100" dirty="0">
                <a:solidFill>
                  <a:schemeClr val="tx2">
                    <a:lumMod val="60000"/>
                    <a:lumOff val="40000"/>
                  </a:schemeClr>
                </a:solidFill>
                <a:effectLst/>
                <a:ea typeface="Calibri" panose="020F0502020204030204" pitchFamily="34" charset="0"/>
                <a:cs typeface="Times New Roman" panose="02020603050405020304" pitchFamily="18" charset="0"/>
              </a:rPr>
              <a:t>:</a:t>
            </a:r>
            <a:endParaRPr lang="en-US" sz="1400" kern="100" dirty="0">
              <a:solidFill>
                <a:schemeClr val="tx2">
                  <a:lumMod val="60000"/>
                  <a:lumOff val="40000"/>
                </a:schemeClr>
              </a:solidFill>
              <a:effectLst/>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800" kern="100" dirty="0">
                <a:effectLst/>
                <a:ea typeface="Calibri" panose="020F0502020204030204" pitchFamily="34" charset="0"/>
                <a:cs typeface="Times New Roman" panose="02020603050405020304" pitchFamily="18" charset="0"/>
              </a:rPr>
              <a:t>Attrition rates by department and tenure.</a:t>
            </a:r>
            <a:endParaRPr lang="en-US" sz="1400" kern="100" dirty="0">
              <a:effectLst/>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800" kern="100" dirty="0">
                <a:effectLst/>
                <a:ea typeface="Calibri" panose="020F0502020204030204" pitchFamily="34" charset="0"/>
                <a:cs typeface="Times New Roman" panose="02020603050405020304" pitchFamily="18" charset="0"/>
              </a:rPr>
              <a:t>Overtime hours and job satisfaction scores.</a:t>
            </a:r>
            <a:endParaRPr lang="en-US" sz="1400" kern="100" dirty="0">
              <a:effectLst/>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b="1" kern="100" dirty="0">
                <a:effectLst/>
                <a:ea typeface="Calibri" panose="020F0502020204030204" pitchFamily="34" charset="0"/>
                <a:cs typeface="Times New Roman" panose="02020603050405020304" pitchFamily="18" charset="0"/>
              </a:rPr>
              <a:t>Monitoring Tools</a:t>
            </a:r>
            <a:r>
              <a:rPr lang="en-US" kern="100" dirty="0">
                <a:effectLst/>
                <a:ea typeface="Calibri" panose="020F0502020204030204" pitchFamily="34" charset="0"/>
                <a:cs typeface="Times New Roman" panose="02020603050405020304" pitchFamily="18" charset="0"/>
              </a:rPr>
              <a:t>:</a:t>
            </a:r>
            <a:endParaRPr lang="en-US" sz="1400" kern="100" dirty="0">
              <a:effectLst/>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800" kern="100" dirty="0">
                <a:effectLst/>
                <a:ea typeface="Calibri" panose="020F0502020204030204" pitchFamily="34" charset="0"/>
                <a:cs typeface="Times New Roman" panose="02020603050405020304" pitchFamily="18" charset="0"/>
              </a:rPr>
              <a:t>Power BI dashboards, employee surveys</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able Placeholder 3">
            <a:extLst>
              <a:ext uri="{FF2B5EF4-FFF2-40B4-BE49-F238E27FC236}">
                <a16:creationId xmlns:a16="http://schemas.microsoft.com/office/drawing/2014/main" id="{674875C4-322E-F8E4-CD9B-9B06633DDB74}"/>
              </a:ext>
            </a:extLst>
          </p:cNvPr>
          <p:cNvSpPr>
            <a:spLocks noGrp="1"/>
          </p:cNvSpPr>
          <p:nvPr>
            <p:ph type="tbl" sz="quarter" idx="13"/>
          </p:nvPr>
        </p:nvSpPr>
        <p:spPr/>
        <p:txBody>
          <a:bodyPr/>
          <a:lstStyle/>
          <a:p>
            <a:endParaRPr lang="en-US"/>
          </a:p>
        </p:txBody>
      </p:sp>
      <p:pic>
        <p:nvPicPr>
          <p:cNvPr id="6" name="Picture 5">
            <a:extLst>
              <a:ext uri="{FF2B5EF4-FFF2-40B4-BE49-F238E27FC236}">
                <a16:creationId xmlns:a16="http://schemas.microsoft.com/office/drawing/2014/main" id="{F8BC9954-B164-A595-02DF-3756C99C827B}"/>
              </a:ext>
            </a:extLst>
          </p:cNvPr>
          <p:cNvPicPr>
            <a:picLocks noChangeAspect="1"/>
          </p:cNvPicPr>
          <p:nvPr/>
        </p:nvPicPr>
        <p:blipFill>
          <a:blip r:embed="rId2"/>
          <a:stretch>
            <a:fillRect/>
          </a:stretch>
        </p:blipFill>
        <p:spPr>
          <a:xfrm>
            <a:off x="4236720" y="2236109"/>
            <a:ext cx="7487920" cy="4425947"/>
          </a:xfrm>
          <a:prstGeom prst="rect">
            <a:avLst/>
          </a:prstGeom>
        </p:spPr>
      </p:pic>
    </p:spTree>
    <p:extLst>
      <p:ext uri="{BB962C8B-B14F-4D97-AF65-F5344CB8AC3E}">
        <p14:creationId xmlns:p14="http://schemas.microsoft.com/office/powerpoint/2010/main" val="2188813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BF164-F40F-7FAC-B053-EB112B076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30179-93C1-8F94-F54C-F9E35F02437E}"/>
              </a:ext>
            </a:extLst>
          </p:cNvPr>
          <p:cNvSpPr>
            <a:spLocks noGrp="1"/>
          </p:cNvSpPr>
          <p:nvPr>
            <p:ph type="title"/>
          </p:nvPr>
        </p:nvSpPr>
        <p:spPr>
          <a:xfrm>
            <a:off x="653869" y="644433"/>
            <a:ext cx="2775132" cy="498567"/>
          </a:xfrm>
        </p:spPr>
        <p:txBody>
          <a:bodyPr/>
          <a:lstStyle/>
          <a:p>
            <a:pPr algn="ctr"/>
            <a:r>
              <a:rPr lang="en-US" sz="3200" b="1" dirty="0">
                <a:effectLst/>
                <a:ea typeface="Calibri" panose="020F0502020204030204" pitchFamily="34" charset="0"/>
              </a:rPr>
              <a:t>Dashboard</a:t>
            </a:r>
            <a:endParaRPr lang="en-US" sz="5400" dirty="0"/>
          </a:p>
        </p:txBody>
      </p:sp>
      <p:pic>
        <p:nvPicPr>
          <p:cNvPr id="9" name="Picture 8">
            <a:extLst>
              <a:ext uri="{FF2B5EF4-FFF2-40B4-BE49-F238E27FC236}">
                <a16:creationId xmlns:a16="http://schemas.microsoft.com/office/drawing/2014/main" id="{8AF7B657-7433-DB9B-6115-167FAF3C3DC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582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3"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35" name="Group 1034">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36" name="Group 1035">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48"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49"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0"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1"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2"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3"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4"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5"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6"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7"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8"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9"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60"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1"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2"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3"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4"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65"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6"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7"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8"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9"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0"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1"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2"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3"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4"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grpSp>
          <p:nvGrpSpPr>
            <p:cNvPr id="1037" name="Group 1036">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38"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9"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0"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1"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2"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3"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4"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5"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6"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7"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grpSp>
      </p:grpSp>
      <p:grpSp>
        <p:nvGrpSpPr>
          <p:cNvPr id="1076" name="Group 1075">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77" name="Rectangle 1076">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8"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6448425" y="618518"/>
            <a:ext cx="4598985" cy="1478570"/>
          </a:xfrm>
        </p:spPr>
        <p:txBody>
          <a:bodyPr vert="horz" lIns="91440" tIns="45720" rIns="91440" bIns="45720" rtlCol="0" anchor="ctr">
            <a:normAutofit/>
          </a:bodyPr>
          <a:lstStyle/>
          <a:p>
            <a:r>
              <a:rPr lang="en-US" b="1"/>
              <a:t>Agenda</a:t>
            </a:r>
            <a:r>
              <a:rPr lang="en-US"/>
              <a:t>	</a:t>
            </a:r>
          </a:p>
        </p:txBody>
      </p:sp>
      <p:pic>
        <p:nvPicPr>
          <p:cNvPr id="1028" name="Picture 4" descr="Corporate, black man and leader with presentation, planning and discussion with communication. Male person, presenter and ceo with brand development, vision and business owner with startup success Corporate, black man and leader with presentation, planning and discussion with communication. Male person, presenter and ceo with brand development, vision and business owner with startup success presenter stock pictures, royalty-free photos &amp; images">
            <a:extLst>
              <a:ext uri="{FF2B5EF4-FFF2-40B4-BE49-F238E27FC236}">
                <a16:creationId xmlns:a16="http://schemas.microsoft.com/office/drawing/2014/main" id="{845EFF3E-A428-E5CD-0752-0ABD5B1CC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069" r="18319"/>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80" name="Group 1079">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081" name="Rectangle 1080">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82"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3"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4" name="Rectangle 1083">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85"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6"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7"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8"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9"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0"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1"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2"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3"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4"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5"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6"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7"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8"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9"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0"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1"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2"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3"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4"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5"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6"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7"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8"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9" name="Rectangle 1108">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10"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1"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2"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3"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4"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5"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6"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7"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8"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9"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0"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1" name="Rectangle 1120">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122"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3"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4"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5"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6"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7"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8"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9"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0"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1"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2"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3"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4"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6448425" y="1744664"/>
            <a:ext cx="4598986" cy="4695824"/>
          </a:xfrm>
        </p:spPr>
        <p:txBody>
          <a:bodyPr vert="horz" lIns="91440" tIns="45720" rIns="91440" bIns="45720" rtlCol="0">
            <a:normAutofit/>
          </a:bodyPr>
          <a:lstStyle/>
          <a:p>
            <a:pPr marL="285750" indent="-228600">
              <a:lnSpc>
                <a:spcPct val="110000"/>
              </a:lnSpc>
              <a:buFont typeface="Arial" panose="020B0604020202020204" pitchFamily="34" charset="0"/>
              <a:buChar char="•"/>
            </a:pPr>
            <a:r>
              <a:rPr lang="en-US" sz="1800" b="1" dirty="0"/>
              <a:t>Project Overview</a:t>
            </a:r>
          </a:p>
          <a:p>
            <a:pPr marL="285750" indent="-228600">
              <a:lnSpc>
                <a:spcPct val="110000"/>
              </a:lnSpc>
              <a:buFont typeface="Arial" panose="020B0604020202020204" pitchFamily="34" charset="0"/>
              <a:buChar char="•"/>
            </a:pPr>
            <a:r>
              <a:rPr lang="en-US" sz="1800" b="1" dirty="0"/>
              <a:t>Importance of Addressing Attrition</a:t>
            </a:r>
          </a:p>
          <a:p>
            <a:pPr marL="285750" indent="-228600">
              <a:lnSpc>
                <a:spcPct val="110000"/>
              </a:lnSpc>
              <a:buFont typeface="Arial" panose="020B0604020202020204" pitchFamily="34" charset="0"/>
              <a:buChar char="•"/>
            </a:pPr>
            <a:r>
              <a:rPr lang="en-US" sz="1800" b="1" dirty="0"/>
              <a:t>Data Overview</a:t>
            </a:r>
          </a:p>
          <a:p>
            <a:pPr marL="285750" indent="-228600">
              <a:lnSpc>
                <a:spcPct val="110000"/>
              </a:lnSpc>
              <a:buFont typeface="Arial" panose="020B0604020202020204" pitchFamily="34" charset="0"/>
              <a:buChar char="•"/>
            </a:pPr>
            <a:r>
              <a:rPr lang="en-US" sz="1800" b="1" dirty="0"/>
              <a:t>EDA Summary</a:t>
            </a:r>
          </a:p>
          <a:p>
            <a:pPr marL="285750" indent="-228600">
              <a:lnSpc>
                <a:spcPct val="110000"/>
              </a:lnSpc>
              <a:buFont typeface="Arial" panose="020B0604020202020204" pitchFamily="34" charset="0"/>
              <a:buChar char="•"/>
            </a:pPr>
            <a:r>
              <a:rPr lang="en-US" sz="1800" b="1" dirty="0"/>
              <a:t>Analysis Findings</a:t>
            </a:r>
          </a:p>
          <a:p>
            <a:pPr marL="285750" indent="-228600">
              <a:lnSpc>
                <a:spcPct val="110000"/>
              </a:lnSpc>
              <a:buFont typeface="Arial" panose="020B0604020202020204" pitchFamily="34" charset="0"/>
              <a:buChar char="•"/>
            </a:pPr>
            <a:r>
              <a:rPr lang="en-US" sz="1800" b="1" dirty="0"/>
              <a:t>Root Cause Analysis</a:t>
            </a:r>
          </a:p>
          <a:p>
            <a:pPr marL="285750" indent="-228600">
              <a:lnSpc>
                <a:spcPct val="110000"/>
              </a:lnSpc>
              <a:buFont typeface="Arial" panose="020B0604020202020204" pitchFamily="34" charset="0"/>
              <a:buChar char="•"/>
            </a:pPr>
            <a:r>
              <a:rPr lang="en-US" sz="1800" b="1" dirty="0"/>
              <a:t>Proposed Retention Strategies</a:t>
            </a:r>
          </a:p>
          <a:p>
            <a:pPr marL="285750" indent="-228600">
              <a:lnSpc>
                <a:spcPct val="110000"/>
              </a:lnSpc>
              <a:buFont typeface="Arial" panose="020B0604020202020204" pitchFamily="34" charset="0"/>
              <a:buChar char="•"/>
            </a:pPr>
            <a:r>
              <a:rPr lang="en-US" sz="1800" b="1" dirty="0"/>
              <a:t>Monitoring and Evaluation Plan</a:t>
            </a:r>
          </a:p>
          <a:p>
            <a:pPr marL="285750" indent="-228600">
              <a:lnSpc>
                <a:spcPct val="110000"/>
              </a:lnSpc>
              <a:buFont typeface="Arial" panose="020B0604020202020204" pitchFamily="34" charset="0"/>
              <a:buChar char="•"/>
            </a:pPr>
            <a:r>
              <a:rPr lang="en-US" sz="1800" b="1" dirty="0"/>
              <a:t>Case Studies</a:t>
            </a:r>
          </a:p>
          <a:p>
            <a:pPr marL="285750" indent="-228600">
              <a:lnSpc>
                <a:spcPct val="110000"/>
              </a:lnSpc>
              <a:buFont typeface="Arial" panose="020B0604020202020204" pitchFamily="34" charset="0"/>
              <a:buChar char="•"/>
            </a:pPr>
            <a:r>
              <a:rPr lang="en-US" sz="1800" b="1" dirty="0"/>
              <a:t>Conclusion and Next Steps</a:t>
            </a:r>
          </a:p>
          <a:p>
            <a:pPr indent="-228600">
              <a:lnSpc>
                <a:spcPct val="110000"/>
              </a:lnSpc>
              <a:buFont typeface="Arial" panose="020B0604020202020204" pitchFamily="34" charset="0"/>
              <a:buChar char="•"/>
            </a:pPr>
            <a:endParaRPr lang="en-US" sz="1300" dirty="0"/>
          </a:p>
        </p:txBody>
      </p:sp>
    </p:spTree>
    <p:extLst>
      <p:ext uri="{BB962C8B-B14F-4D97-AF65-F5344CB8AC3E}">
        <p14:creationId xmlns:p14="http://schemas.microsoft.com/office/powerpoint/2010/main" val="2201125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a:extLst>
            <a:ext uri="{FF2B5EF4-FFF2-40B4-BE49-F238E27FC236}">
              <a16:creationId xmlns:a16="http://schemas.microsoft.com/office/drawing/2014/main" id="{B429C6E2-A7EF-E450-41D2-5DAF70335C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2D883-DA87-2FBE-22DD-70F7D5394D5F}"/>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b="1">
                <a:effectLst/>
              </a:rPr>
              <a:t>Implementation Roadmap</a:t>
            </a:r>
            <a:br>
              <a:rPr lang="en-US">
                <a:effectLst/>
              </a:rPr>
            </a:br>
            <a:endParaRPr lang="en-US" b="0" i="0"/>
          </a:p>
        </p:txBody>
      </p:sp>
      <p:graphicFrame>
        <p:nvGraphicFramePr>
          <p:cNvPr id="6" name="Content Placeholder 3">
            <a:extLst>
              <a:ext uri="{FF2B5EF4-FFF2-40B4-BE49-F238E27FC236}">
                <a16:creationId xmlns:a16="http://schemas.microsoft.com/office/drawing/2014/main" id="{7936A01D-461E-BE23-224C-9322B59364D8}"/>
              </a:ext>
            </a:extLst>
          </p:cNvPr>
          <p:cNvGraphicFramePr>
            <a:graphicFrameLocks noGrp="1"/>
          </p:cNvGraphicFramePr>
          <p:nvPr>
            <p:ph sz="half" idx="2"/>
            <p:extLst>
              <p:ext uri="{D42A27DB-BD31-4B8C-83A1-F6EECF244321}">
                <p14:modId xmlns:p14="http://schemas.microsoft.com/office/powerpoint/2010/main" val="3217909800"/>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715738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32C6-AEE4-A451-A3C8-7C2C8E2A5725}"/>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b="0" i="0">
                <a:effectLst/>
              </a:rPr>
              <a:t>Conclusion</a:t>
            </a:r>
            <a:endParaRPr lang="en-US" b="0" i="0"/>
          </a:p>
        </p:txBody>
      </p:sp>
      <p:graphicFrame>
        <p:nvGraphicFramePr>
          <p:cNvPr id="56" name="Content Placeholder 3">
            <a:extLst>
              <a:ext uri="{FF2B5EF4-FFF2-40B4-BE49-F238E27FC236}">
                <a16:creationId xmlns:a16="http://schemas.microsoft.com/office/drawing/2014/main" id="{6E543B6F-BF50-DE60-F404-0B0715466B69}"/>
              </a:ext>
            </a:extLst>
          </p:cNvPr>
          <p:cNvGraphicFramePr>
            <a:graphicFrameLocks noGrp="1"/>
          </p:cNvGraphicFramePr>
          <p:nvPr>
            <p:ph sz="half" idx="2"/>
            <p:extLst>
              <p:ext uri="{D42A27DB-BD31-4B8C-83A1-F6EECF244321}">
                <p14:modId xmlns:p14="http://schemas.microsoft.com/office/powerpoint/2010/main" val="25773694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47951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a:xfrm>
            <a:off x="1600200" y="2097955"/>
            <a:ext cx="3672970" cy="735096"/>
          </a:xfrm>
        </p:spPr>
        <p:txBody>
          <a:bodyPr/>
          <a:lstStyle/>
          <a:p>
            <a:r>
              <a:rPr lang="en-US" b="1" dirty="0">
                <a:solidFill>
                  <a:schemeClr val="tx1"/>
                </a:solidFill>
              </a:rPr>
              <a:t>Thank you</a:t>
            </a:r>
          </a:p>
        </p:txBody>
      </p:sp>
      <p:sp>
        <p:nvSpPr>
          <p:cNvPr id="3" name="Content Placeholder 2">
            <a:extLst>
              <a:ext uri="{FF2B5EF4-FFF2-40B4-BE49-F238E27FC236}">
                <a16:creationId xmlns:a16="http://schemas.microsoft.com/office/drawing/2014/main" id="{2F59B25D-9615-9332-C32E-4F458417E11E}"/>
              </a:ext>
            </a:extLst>
          </p:cNvPr>
          <p:cNvSpPr>
            <a:spLocks noGrp="1"/>
          </p:cNvSpPr>
          <p:nvPr>
            <p:ph sz="quarter" idx="4"/>
          </p:nvPr>
        </p:nvSpPr>
        <p:spPr>
          <a:xfrm>
            <a:off x="1177483" y="3117573"/>
            <a:ext cx="3672970" cy="1898154"/>
          </a:xfrm>
        </p:spPr>
        <p:txBody>
          <a:bodyPr>
            <a:normAutofit fontScale="92500" lnSpcReduction="10000"/>
          </a:bodyPr>
          <a:lstStyle/>
          <a:p>
            <a:pPr algn="ctr"/>
            <a:r>
              <a:rPr lang="en-US" sz="3200" b="1" dirty="0"/>
              <a:t>By</a:t>
            </a:r>
          </a:p>
          <a:p>
            <a:pPr algn="ctr"/>
            <a:endParaRPr lang="en-US" sz="3200" b="1" dirty="0"/>
          </a:p>
          <a:p>
            <a:pPr algn="ctr"/>
            <a:r>
              <a:rPr lang="en-US" sz="3200" b="1" dirty="0"/>
              <a:t>Augustine Ogbonnah</a:t>
            </a:r>
          </a:p>
        </p:txBody>
      </p:sp>
      <p:pic>
        <p:nvPicPr>
          <p:cNvPr id="4" name="Picture 3">
            <a:extLst>
              <a:ext uri="{FF2B5EF4-FFF2-40B4-BE49-F238E27FC236}">
                <a16:creationId xmlns:a16="http://schemas.microsoft.com/office/drawing/2014/main" id="{6F051935-DF93-CB22-2D42-3B851F5103BC}"/>
              </a:ext>
            </a:extLst>
          </p:cNvPr>
          <p:cNvPicPr>
            <a:picLocks noChangeAspect="1"/>
          </p:cNvPicPr>
          <p:nvPr/>
        </p:nvPicPr>
        <p:blipFill>
          <a:blip r:embed="rId3"/>
          <a:stretch>
            <a:fillRect/>
          </a:stretch>
        </p:blipFill>
        <p:spPr>
          <a:xfrm>
            <a:off x="5468936" y="773000"/>
            <a:ext cx="6522170" cy="4859173"/>
          </a:xfrm>
          <a:prstGeom prst="rect">
            <a:avLst/>
          </a:prstGeom>
        </p:spPr>
      </p:pic>
      <p:sp>
        <p:nvSpPr>
          <p:cNvPr id="6" name="Title 30">
            <a:extLst>
              <a:ext uri="{FF2B5EF4-FFF2-40B4-BE49-F238E27FC236}">
                <a16:creationId xmlns:a16="http://schemas.microsoft.com/office/drawing/2014/main" id="{78D5DE8B-AE9E-2DD7-9337-B9F22EED1B6E}"/>
              </a:ext>
            </a:extLst>
          </p:cNvPr>
          <p:cNvSpPr txBox="1">
            <a:spLocks/>
          </p:cNvSpPr>
          <p:nvPr/>
        </p:nvSpPr>
        <p:spPr>
          <a:xfrm>
            <a:off x="1600200" y="5876939"/>
            <a:ext cx="8991600" cy="84853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algn="ctr">
              <a:lnSpc>
                <a:spcPct val="107000"/>
              </a:lnSpc>
              <a:spcAft>
                <a:spcPts val="800"/>
              </a:spcAft>
            </a:pPr>
            <a:r>
              <a:rPr lang="en-US" sz="1800" b="1" i="1" kern="100"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a:t>
            </a:r>
            <a:r>
              <a:rPr lang="en-US" sz="2000" b="1" i="1" kern="100"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Together, we can create a more supportive environment for our nurses, ensuring better outcomes for patients and staff alike."</a:t>
            </a:r>
            <a:endParaRPr lang="en-US" sz="2000"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095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4F9F7EE3-0740-4BC8-1F59-F5AA34193C23}"/>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A1696C77-1C96-36C4-527C-251FDB8B6878}"/>
              </a:ext>
            </a:extLst>
          </p:cNvPr>
          <p:cNvSpPr>
            <a:spLocks noGrp="1"/>
          </p:cNvSpPr>
          <p:nvPr>
            <p:ph type="ctrTitle"/>
          </p:nvPr>
        </p:nvSpPr>
        <p:spPr>
          <a:xfrm>
            <a:off x="5291668" y="1215495"/>
            <a:ext cx="5367866" cy="3436017"/>
          </a:xfrm>
        </p:spPr>
        <p:txBody>
          <a:bodyPr vert="horz" lIns="91440" tIns="45720" rIns="91440" bIns="45720" rtlCol="0" anchor="b">
            <a:normAutofit/>
          </a:bodyPr>
          <a:lstStyle/>
          <a:p>
            <a:r>
              <a:rPr lang="en-US" sz="1800" b="1" dirty="0">
                <a:solidFill>
                  <a:schemeClr val="bg2"/>
                </a:solidFill>
              </a:rPr>
              <a:t>Nurse turnover: Understand it, Reduce it</a:t>
            </a:r>
            <a:br>
              <a:rPr lang="en-US" sz="1800" b="1" dirty="0">
                <a:solidFill>
                  <a:schemeClr val="bg2"/>
                </a:solidFill>
              </a:rPr>
            </a:br>
            <a:r>
              <a:rPr lang="en-US" sz="1800" b="1" dirty="0">
                <a:solidFill>
                  <a:schemeClr val="bg2"/>
                </a:solidFill>
              </a:rPr>
              <a:t> </a:t>
            </a:r>
            <a:br>
              <a:rPr lang="en-US" sz="1800" dirty="0"/>
            </a:br>
            <a:r>
              <a:rPr lang="en-US" sz="1800" b="1" i="1" dirty="0">
                <a:latin typeface="Arial Nova Light" panose="020B0304020202020204" pitchFamily="34" charset="0"/>
              </a:rPr>
              <a:t>What can employers do to increase nurse retention? </a:t>
            </a:r>
            <a:br>
              <a:rPr lang="en-US" sz="1800" b="1" i="1" dirty="0"/>
            </a:br>
            <a:br>
              <a:rPr lang="en-US" sz="1800" b="1" i="1" dirty="0"/>
            </a:br>
            <a:br>
              <a:rPr lang="en-US" sz="1800" b="1" i="1" dirty="0"/>
            </a:br>
            <a:br>
              <a:rPr lang="en-US" sz="1800" b="1" i="1" dirty="0"/>
            </a:br>
            <a:r>
              <a:rPr lang="en-US" sz="900" b="1" i="1" dirty="0"/>
              <a:t>https://www.myamericannurse.com/wp-content/uploads/2020/08/an8-Turnover-728.pdf</a:t>
            </a:r>
            <a:endParaRPr lang="en-US" sz="1800" b="1" i="1" dirty="0"/>
          </a:p>
        </p:txBody>
      </p:sp>
      <p:pic>
        <p:nvPicPr>
          <p:cNvPr id="19" name="Picture Placeholder 18" descr="A close-up of a person wearing scrubs">
            <a:extLst>
              <a:ext uri="{FF2B5EF4-FFF2-40B4-BE49-F238E27FC236}">
                <a16:creationId xmlns:a16="http://schemas.microsoft.com/office/drawing/2014/main" id="{698EF477-1933-E135-0C8F-805951A72220}"/>
              </a:ext>
            </a:extLst>
          </p:cNvPr>
          <p:cNvPicPr>
            <a:picLocks noGrp="1" noChangeAspect="1"/>
          </p:cNvPicPr>
          <p:nvPr>
            <p:ph type="pic" sz="quarter" idx="13"/>
          </p:nvPr>
        </p:nvPicPr>
        <p:blipFill>
          <a:blip r:embed="rId4"/>
          <a:srcRect l="21187" r="55937" b="-1"/>
          <a:stretch/>
        </p:blipFill>
        <p:spPr>
          <a:xfrm>
            <a:off x="1225311" y="812800"/>
            <a:ext cx="3531365" cy="4978400"/>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19809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1141413" y="618518"/>
            <a:ext cx="4459286" cy="1478570"/>
          </a:xfrm>
        </p:spPr>
        <p:txBody>
          <a:bodyPr vert="horz" lIns="91440" tIns="45720" rIns="91440" bIns="45720" rtlCol="0" anchor="ctr">
            <a:normAutofit/>
          </a:bodyPr>
          <a:lstStyle/>
          <a:p>
            <a:r>
              <a:rPr lang="en-US" sz="3200" b="1"/>
              <a:t>Project Overview</a:t>
            </a:r>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1060132" y="1853246"/>
            <a:ext cx="4792028" cy="4386235"/>
          </a:xfrm>
        </p:spPr>
        <p:txBody>
          <a:bodyPr vert="horz" lIns="91440" tIns="45720" rIns="91440" bIns="45720" rtlCol="0">
            <a:normAutofit fontScale="92500"/>
          </a:bodyPr>
          <a:lstStyle/>
          <a:p>
            <a:pPr marL="342900" marR="0" lvl="0" indent="-228600">
              <a:buFont typeface="Arial" panose="020B0604020202020204" pitchFamily="34" charset="0"/>
              <a:buChar char="•"/>
              <a:tabLst>
                <a:tab pos="457200" algn="l"/>
              </a:tabLst>
            </a:pPr>
            <a:r>
              <a:rPr lang="en-US" sz="2000" b="1" dirty="0">
                <a:solidFill>
                  <a:schemeClr val="bg1"/>
                </a:solidFill>
                <a:effectLst/>
              </a:rPr>
              <a:t>Objective:</a:t>
            </a:r>
            <a:r>
              <a:rPr lang="en-US" sz="2000" dirty="0">
                <a:effectLst/>
              </a:rPr>
              <a:t> </a:t>
            </a:r>
          </a:p>
          <a:p>
            <a:pPr marL="342900" marR="0" lvl="0" indent="-228600">
              <a:buFont typeface="Arial" panose="020B0604020202020204" pitchFamily="34" charset="0"/>
              <a:buChar char="•"/>
              <a:tabLst>
                <a:tab pos="457200" algn="l"/>
              </a:tabLst>
            </a:pPr>
            <a:r>
              <a:rPr lang="en-US" sz="2600" dirty="0">
                <a:effectLst/>
              </a:rPr>
              <a:t>Analyze data to identify factors contributing to nurse attrition and propose retention strategies.</a:t>
            </a:r>
          </a:p>
          <a:p>
            <a:pPr marL="342900" marR="0" lvl="0" indent="-228600">
              <a:buFont typeface="Arial" panose="020B0604020202020204" pitchFamily="34" charset="0"/>
              <a:buChar char="•"/>
              <a:tabLst>
                <a:tab pos="457200" algn="l"/>
              </a:tabLst>
            </a:pPr>
            <a:r>
              <a:rPr lang="en-US" sz="2600" b="1" dirty="0">
                <a:solidFill>
                  <a:schemeClr val="bg1"/>
                </a:solidFill>
                <a:effectLst/>
              </a:rPr>
              <a:t>Deliverables</a:t>
            </a:r>
            <a:r>
              <a:rPr lang="en-US" sz="2600" dirty="0">
                <a:solidFill>
                  <a:schemeClr val="bg1"/>
                </a:solidFill>
                <a:effectLst/>
              </a:rPr>
              <a:t>:</a:t>
            </a:r>
          </a:p>
          <a:p>
            <a:pPr marL="742950" marR="0" lvl="1" indent="-228600" algn="l">
              <a:buFont typeface="Arial" panose="020B0604020202020204" pitchFamily="34" charset="0"/>
              <a:buChar char="•"/>
              <a:tabLst>
                <a:tab pos="914400" algn="l"/>
              </a:tabLst>
            </a:pPr>
            <a:r>
              <a:rPr lang="en-US" sz="2600" dirty="0">
                <a:effectLst/>
              </a:rPr>
              <a:t>Data Analysis Report</a:t>
            </a:r>
          </a:p>
          <a:p>
            <a:pPr marL="742950" marR="0" lvl="1" indent="-228600" algn="l">
              <a:buFont typeface="Arial" panose="020B0604020202020204" pitchFamily="34" charset="0"/>
              <a:buChar char="•"/>
              <a:tabLst>
                <a:tab pos="914400" algn="l"/>
              </a:tabLst>
            </a:pPr>
            <a:r>
              <a:rPr lang="en-US" sz="2600" dirty="0">
                <a:effectLst/>
              </a:rPr>
              <a:t>Retention Strategy Plan</a:t>
            </a:r>
          </a:p>
          <a:p>
            <a:pPr marL="742950" marR="0" lvl="1" indent="-228600" algn="l">
              <a:buFont typeface="Arial" panose="020B0604020202020204" pitchFamily="34" charset="0"/>
              <a:buChar char="•"/>
              <a:tabLst>
                <a:tab pos="914400" algn="l"/>
              </a:tabLst>
            </a:pPr>
            <a:r>
              <a:rPr lang="en-US" sz="2600" dirty="0">
                <a:effectLst/>
              </a:rPr>
              <a:t>Monitoring and Evaluation Plan</a:t>
            </a:r>
          </a:p>
          <a:p>
            <a:pPr indent="-228600">
              <a:buFont typeface="Arial" panose="020B0604020202020204" pitchFamily="34" charset="0"/>
              <a:buChar char="•"/>
            </a:pPr>
            <a:endParaRPr lang="en-US" sz="2000" dirty="0"/>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4"/>
          <a:srcRect r="6872" b="-3"/>
          <a:stretch/>
        </p:blipFill>
        <p:spPr>
          <a:xfrm>
            <a:off x="6096000" y="1175428"/>
            <a:ext cx="5456279" cy="448219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60530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39D9A3-87FE-3686-6DD7-2D1A53A89D34}"/>
            </a:ext>
          </a:extLst>
        </p:cNvPr>
        <p:cNvGrpSpPr/>
        <p:nvPr/>
      </p:nvGrpSpPr>
      <p:grpSpPr>
        <a:xfrm>
          <a:off x="0" y="0"/>
          <a:ext cx="0" cy="0"/>
          <a:chOff x="0" y="0"/>
          <a:chExt cx="0" cy="0"/>
        </a:xfrm>
      </p:grpSpPr>
      <p:pic>
        <p:nvPicPr>
          <p:cNvPr id="18"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1" name="Group 20">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3"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5"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50"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6"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7"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8"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9"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22" name="Group 21">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sp useBgFill="1">
        <p:nvSpPr>
          <p:cNvPr id="61" name="Rectangle 6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056A48CE-F0DF-68BC-57AD-DD55340344B1}"/>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2500" b="1">
                <a:solidFill>
                  <a:srgbClr val="FFFFFF"/>
                </a:solidFill>
              </a:rPr>
              <a:t>Importance of addressing nurse attrition</a:t>
            </a:r>
            <a:r>
              <a:rPr lang="en-US" sz="2500">
                <a:solidFill>
                  <a:srgbClr val="FFFFFF"/>
                </a:solidFill>
              </a:rPr>
              <a:t>	</a:t>
            </a:r>
          </a:p>
        </p:txBody>
      </p:sp>
      <p:sp>
        <p:nvSpPr>
          <p:cNvPr id="8" name="Content Placeholder 7">
            <a:extLst>
              <a:ext uri="{FF2B5EF4-FFF2-40B4-BE49-F238E27FC236}">
                <a16:creationId xmlns:a16="http://schemas.microsoft.com/office/drawing/2014/main" id="{49A97E96-217A-93EC-469B-44C450275EAC}"/>
              </a:ext>
            </a:extLst>
          </p:cNvPr>
          <p:cNvSpPr>
            <a:spLocks noGrp="1"/>
          </p:cNvSpPr>
          <p:nvPr>
            <p:ph sz="quarter" idx="4"/>
          </p:nvPr>
        </p:nvSpPr>
        <p:spPr>
          <a:xfrm>
            <a:off x="389335" y="2249487"/>
            <a:ext cx="3317729" cy="3957302"/>
          </a:xfrm>
        </p:spPr>
        <p:txBody>
          <a:bodyPr vert="horz" lIns="91440" tIns="45720" rIns="91440" bIns="45720" rtlCol="0">
            <a:normAutofit/>
          </a:bodyPr>
          <a:lstStyle/>
          <a:p>
            <a:pPr marR="0" lvl="0" indent="-228600">
              <a:buFont typeface="Arial" panose="020B0604020202020204" pitchFamily="34" charset="0"/>
              <a:buChar char="•"/>
              <a:tabLst>
                <a:tab pos="457200" algn="l"/>
              </a:tabLst>
            </a:pPr>
            <a:r>
              <a:rPr lang="en-US" sz="2000" b="1" dirty="0">
                <a:solidFill>
                  <a:srgbClr val="FFFFFF"/>
                </a:solidFill>
                <a:effectLst/>
              </a:rPr>
              <a:t>Impact of Attrition</a:t>
            </a:r>
            <a:r>
              <a:rPr lang="en-US" sz="2000" dirty="0">
                <a:solidFill>
                  <a:srgbClr val="FFFFFF"/>
                </a:solidFill>
                <a:effectLst/>
              </a:rPr>
              <a:t>:</a:t>
            </a:r>
          </a:p>
          <a:p>
            <a:pPr marR="0" lvl="1">
              <a:tabLst>
                <a:tab pos="914400" algn="l"/>
              </a:tabLst>
            </a:pPr>
            <a:r>
              <a:rPr lang="en-US" b="1" dirty="0">
                <a:solidFill>
                  <a:srgbClr val="FFFFFF"/>
                </a:solidFill>
                <a:effectLst/>
              </a:rPr>
              <a:t>Financial</a:t>
            </a:r>
            <a:r>
              <a:rPr lang="en-US" dirty="0">
                <a:solidFill>
                  <a:srgbClr val="FFFFFF"/>
                </a:solidFill>
                <a:effectLst/>
              </a:rPr>
              <a:t>: Recruitment and training costs.</a:t>
            </a:r>
          </a:p>
          <a:p>
            <a:pPr marR="0" lvl="1">
              <a:tabLst>
                <a:tab pos="914400" algn="l"/>
              </a:tabLst>
            </a:pPr>
            <a:r>
              <a:rPr lang="en-US" b="1" dirty="0">
                <a:solidFill>
                  <a:srgbClr val="FFFFFF"/>
                </a:solidFill>
                <a:effectLst/>
              </a:rPr>
              <a:t>Operational</a:t>
            </a:r>
            <a:r>
              <a:rPr lang="en-US" dirty="0">
                <a:solidFill>
                  <a:srgbClr val="FFFFFF"/>
                </a:solidFill>
                <a:effectLst/>
              </a:rPr>
              <a:t>: Increased workload for remaining staff.</a:t>
            </a:r>
          </a:p>
          <a:p>
            <a:pPr lvl="1">
              <a:tabLst>
                <a:tab pos="914400" algn="l"/>
              </a:tabLst>
            </a:pPr>
            <a:r>
              <a:rPr lang="en-US" b="1" dirty="0">
                <a:solidFill>
                  <a:srgbClr val="FFFFFF"/>
                </a:solidFill>
                <a:effectLst/>
              </a:rPr>
              <a:t>Patient Outcomes</a:t>
            </a:r>
            <a:r>
              <a:rPr lang="en-US" dirty="0">
                <a:solidFill>
                  <a:srgbClr val="FFFFFF"/>
                </a:solidFill>
                <a:effectLst/>
              </a:rPr>
              <a:t>: Reduced quality of care</a:t>
            </a:r>
            <a:r>
              <a:rPr lang="en-US" sz="1400" dirty="0">
                <a:solidFill>
                  <a:srgbClr val="FFFFFF"/>
                </a:solidFill>
                <a:effectLst/>
              </a:rPr>
              <a:t>.</a:t>
            </a:r>
          </a:p>
          <a:p>
            <a:pPr indent="-228600">
              <a:buFont typeface="Arial" panose="020B0604020202020204" pitchFamily="34" charset="0"/>
              <a:buChar char="•"/>
            </a:pPr>
            <a:endParaRPr lang="en-US" sz="1400" dirty="0">
              <a:solidFill>
                <a:srgbClr val="FFFFFF"/>
              </a:solidFill>
            </a:endParaRPr>
          </a:p>
        </p:txBody>
      </p:sp>
      <p:grpSp>
        <p:nvGrpSpPr>
          <p:cNvPr id="69" name="Group 6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8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8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2" name="Picture 1">
            <a:extLst>
              <a:ext uri="{FF2B5EF4-FFF2-40B4-BE49-F238E27FC236}">
                <a16:creationId xmlns:a16="http://schemas.microsoft.com/office/drawing/2014/main" id="{BC273DE4-0BEC-E409-3691-F5F278AD6B1A}"/>
              </a:ext>
            </a:extLst>
          </p:cNvPr>
          <p:cNvPicPr>
            <a:picLocks noChangeAspect="1"/>
          </p:cNvPicPr>
          <p:nvPr/>
        </p:nvPicPr>
        <p:blipFill>
          <a:blip r:embed="rId4"/>
          <a:srcRect l="11793" r="14530" b="-3"/>
          <a:stretch/>
        </p:blipFill>
        <p:spPr>
          <a:xfrm>
            <a:off x="4131425" y="23283"/>
            <a:ext cx="7993900" cy="6820430"/>
          </a:xfrm>
          <a:prstGeom prst="rect">
            <a:avLst/>
          </a:prstGeom>
        </p:spPr>
      </p:pic>
    </p:spTree>
    <p:extLst>
      <p:ext uri="{BB962C8B-B14F-4D97-AF65-F5344CB8AC3E}">
        <p14:creationId xmlns:p14="http://schemas.microsoft.com/office/powerpoint/2010/main" val="105365111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71A209-FB38-E8C8-ECA7-C2972886BA0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4254888-B2DE-05C6-51B3-6F075FBDFB0C}"/>
              </a:ext>
            </a:extLst>
          </p:cNvPr>
          <p:cNvSpPr>
            <a:spLocks noGrp="1"/>
          </p:cNvSpPr>
          <p:nvPr>
            <p:ph sz="quarter" idx="4"/>
          </p:nvPr>
        </p:nvSpPr>
        <p:spPr>
          <a:xfrm>
            <a:off x="457199" y="1173480"/>
            <a:ext cx="4262283" cy="5200333"/>
          </a:xfrm>
        </p:spPr>
        <p:txBody>
          <a:bodyPr vert="horz" lIns="91440" tIns="45720" rIns="91440" bIns="45720" rtlCol="0" anchor="ctr">
            <a:normAutofit/>
          </a:bodyPr>
          <a:lstStyle/>
          <a:p>
            <a:pPr algn="l"/>
            <a:r>
              <a:rPr lang="en-US" sz="4000" b="1" i="0" kern="1200" dirty="0">
                <a:latin typeface="+mj-lt"/>
                <a:ea typeface="+mj-ea"/>
                <a:cs typeface="+mj-cs"/>
              </a:rPr>
              <a:t>Data </a:t>
            </a:r>
            <a:r>
              <a:rPr lang="en-US" sz="4000" b="1" dirty="0">
                <a:latin typeface="+mj-lt"/>
                <a:ea typeface="+mj-ea"/>
                <a:cs typeface="+mj-cs"/>
              </a:rPr>
              <a:t>Ov</a:t>
            </a:r>
            <a:r>
              <a:rPr lang="en-US" sz="4000" b="1" i="0" kern="1200" dirty="0">
                <a:latin typeface="+mj-lt"/>
                <a:ea typeface="+mj-ea"/>
                <a:cs typeface="+mj-cs"/>
              </a:rPr>
              <a:t>erview</a:t>
            </a:r>
          </a:p>
        </p:txBody>
      </p:sp>
      <p:pic>
        <p:nvPicPr>
          <p:cNvPr id="6" name="Graphic 5" descr="Database">
            <a:extLst>
              <a:ext uri="{FF2B5EF4-FFF2-40B4-BE49-F238E27FC236}">
                <a16:creationId xmlns:a16="http://schemas.microsoft.com/office/drawing/2014/main" id="{DF72C45E-4B73-ED4B-82C9-89B0670FF7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61707" y="1831713"/>
            <a:ext cx="1678140" cy="1678140"/>
          </a:xfrm>
          <a:prstGeom prst="roundRect">
            <a:avLst>
              <a:gd name="adj" fmla="val 1858"/>
            </a:avLst>
          </a:prstGeom>
          <a:effectLst>
            <a:outerShdw blurRad="50800" dist="50800" dir="5400000" algn="tl" rotWithShape="0">
              <a:srgbClr val="000000">
                <a:alpha val="43000"/>
              </a:srgbClr>
            </a:outerShdw>
          </a:effectLst>
        </p:spPr>
      </p:pic>
      <p:graphicFrame>
        <p:nvGraphicFramePr>
          <p:cNvPr id="12" name="Subtitle 2">
            <a:extLst>
              <a:ext uri="{FF2B5EF4-FFF2-40B4-BE49-F238E27FC236}">
                <a16:creationId xmlns:a16="http://schemas.microsoft.com/office/drawing/2014/main" id="{6EEED4BF-889E-0796-280B-A0D745735430}"/>
              </a:ext>
            </a:extLst>
          </p:cNvPr>
          <p:cNvGraphicFramePr/>
          <p:nvPr/>
        </p:nvGraphicFramePr>
        <p:xfrm>
          <a:off x="4719483" y="629264"/>
          <a:ext cx="6813755" cy="56699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4254403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F1C4B-7A89-0495-FC21-F2F6D676F075}"/>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CC7337F1-DC2C-6D30-4744-50692F18A4CD}"/>
              </a:ext>
            </a:extLst>
          </p:cNvPr>
          <p:cNvSpPr>
            <a:spLocks noGrp="1"/>
          </p:cNvSpPr>
          <p:nvPr>
            <p:ph type="title"/>
          </p:nvPr>
        </p:nvSpPr>
        <p:spPr>
          <a:xfrm>
            <a:off x="4279779" y="670951"/>
            <a:ext cx="4082143" cy="587829"/>
          </a:xfrm>
        </p:spPr>
        <p:txBody>
          <a:bodyPr>
            <a:normAutofit/>
          </a:bodyPr>
          <a:lstStyle/>
          <a:p>
            <a:pPr algn="just"/>
            <a:r>
              <a:rPr lang="en-US" sz="3200" b="1" dirty="0">
                <a:effectLst/>
                <a:ea typeface="Calibri" panose="020F0502020204030204" pitchFamily="34" charset="0"/>
              </a:rPr>
              <a:t>EDA SUMMARY </a:t>
            </a:r>
            <a:endParaRPr lang="en-US" sz="3200" dirty="0"/>
          </a:p>
        </p:txBody>
      </p:sp>
      <p:sp>
        <p:nvSpPr>
          <p:cNvPr id="5" name="Content Placeholder 4">
            <a:extLst>
              <a:ext uri="{FF2B5EF4-FFF2-40B4-BE49-F238E27FC236}">
                <a16:creationId xmlns:a16="http://schemas.microsoft.com/office/drawing/2014/main" id="{89609BDF-DD73-8DF4-06ED-1B4C374F4248}"/>
              </a:ext>
            </a:extLst>
          </p:cNvPr>
          <p:cNvSpPr>
            <a:spLocks noGrp="1"/>
          </p:cNvSpPr>
          <p:nvPr>
            <p:ph sz="half" idx="2"/>
          </p:nvPr>
        </p:nvSpPr>
        <p:spPr>
          <a:xfrm>
            <a:off x="6042297" y="1473200"/>
            <a:ext cx="5682343" cy="5194507"/>
          </a:xfrm>
        </p:spPr>
        <p:txBody>
          <a:bodyPr/>
          <a:lstStyle/>
          <a:p>
            <a:pPr marL="0" marR="0" lvl="0" indent="0">
              <a:lnSpc>
                <a:spcPct val="107000"/>
              </a:lnSpc>
              <a:spcAft>
                <a:spcPts val="800"/>
              </a:spcAft>
              <a:buNone/>
              <a:tabLst>
                <a:tab pos="457200" algn="l"/>
              </a:tabLst>
            </a:pPr>
            <a:r>
              <a:rPr lang="en-US" b="1" kern="100" dirty="0">
                <a:effectLst/>
                <a:ea typeface="Calibri" panose="020F0502020204030204" pitchFamily="34" charset="0"/>
                <a:cs typeface="Times New Roman" panose="02020603050405020304" pitchFamily="18" charset="0"/>
              </a:rPr>
              <a:t>3. </a:t>
            </a:r>
            <a:r>
              <a:rPr lang="en-US" sz="2400" b="1" kern="100" dirty="0">
                <a:effectLst/>
                <a:ea typeface="Calibri" panose="020F0502020204030204" pitchFamily="34" charset="0"/>
                <a:cs typeface="Times New Roman" panose="02020603050405020304" pitchFamily="18" charset="0"/>
              </a:rPr>
              <a:t>Satisfaction Metrics</a:t>
            </a:r>
            <a:r>
              <a:rPr lang="en-US" sz="2400" kern="100" dirty="0">
                <a:effectLst/>
                <a:ea typeface="Calibri" panose="020F0502020204030204" pitchFamily="34" charset="0"/>
                <a:cs typeface="Times New Roman" panose="02020603050405020304" pitchFamily="18" charset="0"/>
              </a:rPr>
              <a:t>:</a:t>
            </a:r>
            <a:endParaRPr lang="en-US" kern="100" dirty="0">
              <a:effectLst/>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a:effectLst/>
                <a:ea typeface="Calibri" panose="020F0502020204030204" pitchFamily="34" charset="0"/>
                <a:cs typeface="Times New Roman" panose="02020603050405020304" pitchFamily="18" charset="0"/>
              </a:rPr>
              <a:t>Low satisfaction scores strongly correlated with higher attrition.</a:t>
            </a:r>
            <a:endParaRPr lang="en-US" kern="100" dirty="0">
              <a:effectLst/>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a:effectLst/>
                <a:ea typeface="Calibri" panose="020F0502020204030204" pitchFamily="34" charset="0"/>
                <a:cs typeface="Times New Roman" panose="02020603050405020304" pitchFamily="18" charset="0"/>
              </a:rPr>
              <a:t>Departments with better managerial support showed lower turnover.</a:t>
            </a:r>
            <a:endParaRPr lang="en-US" kern="100" dirty="0">
              <a:effectLst/>
              <a:ea typeface="Calibri" panose="020F0502020204030204" pitchFamily="34" charset="0"/>
              <a:cs typeface="Times New Roman" panose="02020603050405020304" pitchFamily="18" charset="0"/>
            </a:endParaRPr>
          </a:p>
          <a:p>
            <a:pPr marL="0" marR="0" lvl="0" indent="0">
              <a:lnSpc>
                <a:spcPct val="107000"/>
              </a:lnSpc>
              <a:spcAft>
                <a:spcPts val="800"/>
              </a:spcAft>
              <a:buNone/>
              <a:tabLst>
                <a:tab pos="457200" algn="l"/>
              </a:tabLst>
            </a:pPr>
            <a:r>
              <a:rPr lang="en-US" sz="2400" b="1" kern="100" dirty="0">
                <a:effectLst/>
                <a:ea typeface="Calibri" panose="020F0502020204030204" pitchFamily="34" charset="0"/>
                <a:cs typeface="Times New Roman" panose="02020603050405020304" pitchFamily="18" charset="0"/>
              </a:rPr>
              <a:t>4. High-Risk Groups</a:t>
            </a:r>
            <a:r>
              <a:rPr lang="en-US" sz="2400" kern="100" dirty="0">
                <a:effectLst/>
                <a:ea typeface="Calibri" panose="020F0502020204030204" pitchFamily="34" charset="0"/>
                <a:cs typeface="Times New Roman" panose="02020603050405020304" pitchFamily="18" charset="0"/>
              </a:rPr>
              <a:t>:</a:t>
            </a:r>
            <a:endParaRPr lang="en-US" kern="100" dirty="0">
              <a:effectLst/>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a:effectLst/>
                <a:ea typeface="Calibri" panose="020F0502020204030204" pitchFamily="34" charset="0"/>
                <a:cs typeface="Times New Roman" panose="02020603050405020304" pitchFamily="18" charset="0"/>
              </a:rPr>
              <a:t>Nurses in the </a:t>
            </a:r>
            <a:r>
              <a:rPr lang="en-US" sz="2400" b="1" kern="100" dirty="0">
                <a:effectLst/>
                <a:ea typeface="Calibri" panose="020F0502020204030204" pitchFamily="34" charset="0"/>
                <a:cs typeface="Times New Roman" panose="02020603050405020304" pitchFamily="18" charset="0"/>
              </a:rPr>
              <a:t>0–1 year tenure group</a:t>
            </a:r>
            <a:r>
              <a:rPr lang="en-US" sz="2400" kern="100" dirty="0">
                <a:effectLst/>
                <a:ea typeface="Calibri" panose="020F0502020204030204" pitchFamily="34" charset="0"/>
                <a:cs typeface="Times New Roman" panose="02020603050405020304" pitchFamily="18" charset="0"/>
              </a:rPr>
              <a:t>.</a:t>
            </a:r>
            <a:endParaRPr lang="en-US" kern="100" dirty="0">
              <a:effectLst/>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400" kern="100" dirty="0">
                <a:effectLst/>
                <a:ea typeface="Calibri" panose="020F0502020204030204" pitchFamily="34" charset="0"/>
                <a:cs typeface="Times New Roman" panose="02020603050405020304" pitchFamily="18" charset="0"/>
              </a:rPr>
              <a:t>Departments with heavy overtime schedules</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7" name="Content Placeholder 33">
            <a:extLst>
              <a:ext uri="{FF2B5EF4-FFF2-40B4-BE49-F238E27FC236}">
                <a16:creationId xmlns:a16="http://schemas.microsoft.com/office/drawing/2014/main" id="{E49A1B9B-FC63-6689-F577-C323335F7DC1}"/>
              </a:ext>
            </a:extLst>
          </p:cNvPr>
          <p:cNvGraphicFramePr>
            <a:graphicFrameLocks/>
          </p:cNvGraphicFramePr>
          <p:nvPr>
            <p:extLst>
              <p:ext uri="{D42A27DB-BD31-4B8C-83A1-F6EECF244321}">
                <p14:modId xmlns:p14="http://schemas.microsoft.com/office/powerpoint/2010/main" val="638952242"/>
              </p:ext>
            </p:extLst>
          </p:nvPr>
        </p:nvGraphicFramePr>
        <p:xfrm>
          <a:off x="156028" y="1340060"/>
          <a:ext cx="5682343" cy="5327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074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BA544F6-BF8C-2C87-3906-146BEDB4C299}"/>
              </a:ext>
            </a:extLst>
          </p:cNvPr>
          <p:cNvSpPr>
            <a:spLocks noGrp="1"/>
          </p:cNvSpPr>
          <p:nvPr>
            <p:ph type="title"/>
          </p:nvPr>
        </p:nvSpPr>
        <p:spPr>
          <a:xfrm>
            <a:off x="459619" y="620216"/>
            <a:ext cx="4082143" cy="587829"/>
          </a:xfrm>
        </p:spPr>
        <p:txBody>
          <a:bodyPr>
            <a:normAutofit/>
          </a:bodyPr>
          <a:lstStyle/>
          <a:p>
            <a:pPr algn="just"/>
            <a:r>
              <a:rPr lang="en-US" sz="3200" b="1" dirty="0">
                <a:effectLst/>
                <a:ea typeface="Calibri" panose="020F0502020204030204" pitchFamily="34" charset="0"/>
              </a:rPr>
              <a:t>Analysis Findings: </a:t>
            </a:r>
            <a:endParaRPr lang="en-US" sz="3200" dirty="0"/>
          </a:p>
        </p:txBody>
      </p:sp>
      <p:graphicFrame>
        <p:nvGraphicFramePr>
          <p:cNvPr id="19" name="Content Placeholder 2">
            <a:extLst>
              <a:ext uri="{FF2B5EF4-FFF2-40B4-BE49-F238E27FC236}">
                <a16:creationId xmlns:a16="http://schemas.microsoft.com/office/drawing/2014/main" id="{6F25D67A-A3E6-0D3D-4CC9-E757AB3682C5}"/>
              </a:ext>
            </a:extLst>
          </p:cNvPr>
          <p:cNvGraphicFramePr>
            <a:graphicFrameLocks noGrp="1"/>
          </p:cNvGraphicFramePr>
          <p:nvPr>
            <p:ph sz="half" idx="2"/>
            <p:extLst>
              <p:ext uri="{D42A27DB-BD31-4B8C-83A1-F6EECF244321}">
                <p14:modId xmlns:p14="http://schemas.microsoft.com/office/powerpoint/2010/main" val="344129023"/>
              </p:ext>
            </p:extLst>
          </p:nvPr>
        </p:nvGraphicFramePr>
        <p:xfrm>
          <a:off x="546704" y="2213027"/>
          <a:ext cx="4908047" cy="4413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6">
            <a:extLst>
              <a:ext uri="{FF2B5EF4-FFF2-40B4-BE49-F238E27FC236}">
                <a16:creationId xmlns:a16="http://schemas.microsoft.com/office/drawing/2014/main" id="{A5A176B6-C5F2-A266-55AC-C0C41D3B5EE2}"/>
              </a:ext>
            </a:extLst>
          </p:cNvPr>
          <p:cNvSpPr txBox="1">
            <a:spLocks/>
          </p:cNvSpPr>
          <p:nvPr/>
        </p:nvSpPr>
        <p:spPr>
          <a:xfrm>
            <a:off x="2368152" y="1160993"/>
            <a:ext cx="3318451" cy="669300"/>
          </a:xfrm>
          <a:prstGeom prst="rect">
            <a:avLst/>
          </a:prstGeom>
        </p:spPr>
        <p:txBody>
          <a:bodyPr vert="horz" lIns="91440" tIns="45720" rIns="91440" bIns="45720" rtlCol="0" anchor="b">
            <a:normAutofit fontScale="90000" lnSpcReduction="20000"/>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a:solidFill>
                  <a:schemeClr val="bg1"/>
                </a:solidFill>
                <a:ea typeface="Calibri" panose="020F0502020204030204" pitchFamily="34" charset="0"/>
              </a:rPr>
              <a:t>Workload and Burnout</a:t>
            </a:r>
            <a:endParaRPr lang="en-US" sz="2400" dirty="0">
              <a:solidFill>
                <a:schemeClr val="bg1"/>
              </a:solidFill>
            </a:endParaRPr>
          </a:p>
        </p:txBody>
      </p:sp>
      <p:pic>
        <p:nvPicPr>
          <p:cNvPr id="4" name="Picture 3">
            <a:extLst>
              <a:ext uri="{FF2B5EF4-FFF2-40B4-BE49-F238E27FC236}">
                <a16:creationId xmlns:a16="http://schemas.microsoft.com/office/drawing/2014/main" id="{E2940270-7CF4-F787-0E28-E39B763652C3}"/>
              </a:ext>
            </a:extLst>
          </p:cNvPr>
          <p:cNvPicPr>
            <a:picLocks noChangeAspect="1"/>
          </p:cNvPicPr>
          <p:nvPr/>
        </p:nvPicPr>
        <p:blipFill>
          <a:blip r:embed="rId8"/>
          <a:stretch>
            <a:fillRect/>
          </a:stretch>
        </p:blipFill>
        <p:spPr>
          <a:xfrm>
            <a:off x="5843298" y="635833"/>
            <a:ext cx="6158104" cy="3107906"/>
          </a:xfrm>
          <a:prstGeom prst="rect">
            <a:avLst/>
          </a:prstGeom>
        </p:spPr>
      </p:pic>
      <p:pic>
        <p:nvPicPr>
          <p:cNvPr id="6" name="Picture 5">
            <a:extLst>
              <a:ext uri="{FF2B5EF4-FFF2-40B4-BE49-F238E27FC236}">
                <a16:creationId xmlns:a16="http://schemas.microsoft.com/office/drawing/2014/main" id="{D139B627-16E9-86D2-05BD-1037CFFBC7AA}"/>
              </a:ext>
            </a:extLst>
          </p:cNvPr>
          <p:cNvPicPr>
            <a:picLocks noChangeAspect="1"/>
          </p:cNvPicPr>
          <p:nvPr/>
        </p:nvPicPr>
        <p:blipFill>
          <a:blip r:embed="rId9"/>
          <a:stretch>
            <a:fillRect/>
          </a:stretch>
        </p:blipFill>
        <p:spPr>
          <a:xfrm>
            <a:off x="5843297" y="3803374"/>
            <a:ext cx="6158103" cy="2823204"/>
          </a:xfrm>
          <a:prstGeom prst="rect">
            <a:avLst/>
          </a:prstGeom>
        </p:spPr>
      </p:pic>
    </p:spTree>
    <p:extLst>
      <p:ext uri="{BB962C8B-B14F-4D97-AF65-F5344CB8AC3E}">
        <p14:creationId xmlns:p14="http://schemas.microsoft.com/office/powerpoint/2010/main" val="2676905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9A0B3-B544-09D3-72DF-5632E5DA4305}"/>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D74E0FCD-1029-560B-9220-434028731C03}"/>
              </a:ext>
            </a:extLst>
          </p:cNvPr>
          <p:cNvSpPr>
            <a:spLocks noGrp="1"/>
          </p:cNvSpPr>
          <p:nvPr>
            <p:ph type="title"/>
          </p:nvPr>
        </p:nvSpPr>
        <p:spPr>
          <a:xfrm>
            <a:off x="625727" y="668060"/>
            <a:ext cx="4082143" cy="725311"/>
          </a:xfrm>
        </p:spPr>
        <p:txBody>
          <a:bodyPr>
            <a:normAutofit/>
          </a:bodyPr>
          <a:lstStyle/>
          <a:p>
            <a:pPr algn="just"/>
            <a:r>
              <a:rPr lang="en-US" sz="3200" b="1" dirty="0">
                <a:effectLst/>
                <a:ea typeface="Calibri" panose="020F0502020204030204" pitchFamily="34" charset="0"/>
              </a:rPr>
              <a:t>Analysis Findings: </a:t>
            </a:r>
            <a:endParaRPr lang="en-US" sz="3200" dirty="0"/>
          </a:p>
        </p:txBody>
      </p:sp>
      <p:graphicFrame>
        <p:nvGraphicFramePr>
          <p:cNvPr id="19" name="Content Placeholder 2">
            <a:extLst>
              <a:ext uri="{FF2B5EF4-FFF2-40B4-BE49-F238E27FC236}">
                <a16:creationId xmlns:a16="http://schemas.microsoft.com/office/drawing/2014/main" id="{00B25297-BD36-3F19-6C07-D7C827315CB0}"/>
              </a:ext>
            </a:extLst>
          </p:cNvPr>
          <p:cNvGraphicFramePr>
            <a:graphicFrameLocks noGrp="1"/>
          </p:cNvGraphicFramePr>
          <p:nvPr>
            <p:ph sz="half" idx="2"/>
            <p:extLst>
              <p:ext uri="{D42A27DB-BD31-4B8C-83A1-F6EECF244321}">
                <p14:modId xmlns:p14="http://schemas.microsoft.com/office/powerpoint/2010/main" val="830651042"/>
              </p:ext>
            </p:extLst>
          </p:nvPr>
        </p:nvGraphicFramePr>
        <p:xfrm>
          <a:off x="380798" y="2294466"/>
          <a:ext cx="4327072" cy="4217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6">
            <a:extLst>
              <a:ext uri="{FF2B5EF4-FFF2-40B4-BE49-F238E27FC236}">
                <a16:creationId xmlns:a16="http://schemas.microsoft.com/office/drawing/2014/main" id="{76ADD0FC-508F-EECC-3B70-C8E16264AE61}"/>
              </a:ext>
            </a:extLst>
          </p:cNvPr>
          <p:cNvSpPr txBox="1">
            <a:spLocks/>
          </p:cNvSpPr>
          <p:nvPr/>
        </p:nvSpPr>
        <p:spPr>
          <a:xfrm>
            <a:off x="1880863" y="1099457"/>
            <a:ext cx="2634342" cy="457674"/>
          </a:xfrm>
          <a:prstGeom prst="rect">
            <a:avLst/>
          </a:prstGeom>
        </p:spPr>
        <p:txBody>
          <a:bodyPr vert="horz" lIns="91440" tIns="45720" rIns="91440" bIns="45720" rtlCol="0" anchor="b">
            <a:no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dirty="0">
                <a:solidFill>
                  <a:schemeClr val="bg1"/>
                </a:solidFill>
                <a:ea typeface="Calibri" panose="020F0502020204030204" pitchFamily="34" charset="0"/>
              </a:rPr>
              <a:t>compensation</a:t>
            </a:r>
            <a:endParaRPr lang="en-US" sz="2000" dirty="0">
              <a:solidFill>
                <a:schemeClr val="bg1"/>
              </a:solidFill>
            </a:endParaRPr>
          </a:p>
        </p:txBody>
      </p:sp>
      <p:pic>
        <p:nvPicPr>
          <p:cNvPr id="7" name="Picture 6">
            <a:extLst>
              <a:ext uri="{FF2B5EF4-FFF2-40B4-BE49-F238E27FC236}">
                <a16:creationId xmlns:a16="http://schemas.microsoft.com/office/drawing/2014/main" id="{2F859A19-DD6C-D433-74A7-E1212B806C09}"/>
              </a:ext>
            </a:extLst>
          </p:cNvPr>
          <p:cNvPicPr>
            <a:picLocks noChangeAspect="1"/>
          </p:cNvPicPr>
          <p:nvPr/>
        </p:nvPicPr>
        <p:blipFill>
          <a:blip r:embed="rId8"/>
          <a:stretch>
            <a:fillRect/>
          </a:stretch>
        </p:blipFill>
        <p:spPr>
          <a:xfrm>
            <a:off x="5857462" y="668060"/>
            <a:ext cx="6094346" cy="3445965"/>
          </a:xfrm>
          <a:prstGeom prst="rect">
            <a:avLst/>
          </a:prstGeom>
        </p:spPr>
      </p:pic>
      <p:pic>
        <p:nvPicPr>
          <p:cNvPr id="12" name="Picture 11">
            <a:extLst>
              <a:ext uri="{FF2B5EF4-FFF2-40B4-BE49-F238E27FC236}">
                <a16:creationId xmlns:a16="http://schemas.microsoft.com/office/drawing/2014/main" id="{B76A1CDB-C128-677B-1E07-913A895A26FD}"/>
              </a:ext>
            </a:extLst>
          </p:cNvPr>
          <p:cNvPicPr>
            <a:picLocks noChangeAspect="1"/>
          </p:cNvPicPr>
          <p:nvPr/>
        </p:nvPicPr>
        <p:blipFill>
          <a:blip r:embed="rId9"/>
          <a:stretch>
            <a:fillRect/>
          </a:stretch>
        </p:blipFill>
        <p:spPr>
          <a:xfrm>
            <a:off x="5857463" y="4187687"/>
            <a:ext cx="6094346" cy="2562291"/>
          </a:xfrm>
          <a:prstGeom prst="rect">
            <a:avLst/>
          </a:prstGeom>
        </p:spPr>
      </p:pic>
    </p:spTree>
    <p:extLst>
      <p:ext uri="{BB962C8B-B14F-4D97-AF65-F5344CB8AC3E}">
        <p14:creationId xmlns:p14="http://schemas.microsoft.com/office/powerpoint/2010/main" val="28264684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3.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Circuit</Template>
  <TotalTime>2190</TotalTime>
  <Words>1289</Words>
  <Application>Microsoft Office PowerPoint</Application>
  <PresentationFormat>Widescreen</PresentationFormat>
  <Paragraphs>199</Paragraphs>
  <Slides>22</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Arial Nova Light</vt:lpstr>
      <vt:lpstr>Calibri</vt:lpstr>
      <vt:lpstr>Courier New</vt:lpstr>
      <vt:lpstr>Gisha</vt:lpstr>
      <vt:lpstr>Symbol</vt:lpstr>
      <vt:lpstr>Tw Cen MT</vt:lpstr>
      <vt:lpstr>Wingdings</vt:lpstr>
      <vt:lpstr>Wingdings 2</vt:lpstr>
      <vt:lpstr>Circuit</vt:lpstr>
      <vt:lpstr>Nurse Attrition Analysis and Strategic Retention Plan  Data-Driven Insights and Actionable Recommendations</vt:lpstr>
      <vt:lpstr>Agenda </vt:lpstr>
      <vt:lpstr>Nurse turnover: Understand it, Reduce it   What can employers do to increase nurse retention?     https://www.myamericannurse.com/wp-content/uploads/2020/08/an8-Turnover-728.pdf</vt:lpstr>
      <vt:lpstr>Project Overview</vt:lpstr>
      <vt:lpstr>Importance of addressing nurse attrition </vt:lpstr>
      <vt:lpstr>PowerPoint Presentation</vt:lpstr>
      <vt:lpstr>EDA SUMMARY </vt:lpstr>
      <vt:lpstr>Analysis Findings: </vt:lpstr>
      <vt:lpstr>Analysis Findings: </vt:lpstr>
      <vt:lpstr>Analysis Findings: </vt:lpstr>
      <vt:lpstr>Analysis Findings: </vt:lpstr>
      <vt:lpstr>Analysis Findings: </vt:lpstr>
      <vt:lpstr>PowerPoint Presentation</vt:lpstr>
      <vt:lpstr>Root cause analysis</vt:lpstr>
      <vt:lpstr>Implementation Roadmap </vt:lpstr>
      <vt:lpstr>Proposed Retention Strategies</vt:lpstr>
      <vt:lpstr>Case Studies</vt:lpstr>
      <vt:lpstr>Monitoring and Evaluation Plan</vt:lpstr>
      <vt:lpstr>Dashboard</vt:lpstr>
      <vt:lpstr>Implementation Roadmap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Augustine Ogbonnah</dc:creator>
  <cp:lastModifiedBy>Augustine Ogbonnah</cp:lastModifiedBy>
  <cp:revision>6</cp:revision>
  <dcterms:created xsi:type="dcterms:W3CDTF">2024-12-05T12:48:17Z</dcterms:created>
  <dcterms:modified xsi:type="dcterms:W3CDTF">2024-12-11T19:02:39Z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